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ommentAuthors.xml" ContentType="application/vnd.openxmlformats-officedocument.presentationml.commentAuthors+xml"/>
  <Override PartName="/ppt/drawings/drawing1.xml" ContentType="application/vnd.openxmlformats-officedocument.drawingml.chartshapes+xml"/>
  <Override PartName="/ppt/media/image28.svg" ContentType="image/svg+xml"/>
  <Override PartName="/ppt/media/image31.svg" ContentType="image/svg+xml"/>
  <Override PartName="/ppt/media/image44.svg" ContentType="image/svg+xml"/>
  <Override PartName="/ppt/media/image46.svg" ContentType="image/svg+xml"/>
  <Override PartName="/ppt/media/image48.svg" ContentType="image/svg+xml"/>
  <Override PartName="/ppt/media/image51.svg" ContentType="image/svg+xml"/>
  <Override PartName="/ppt/media/image53.svg" ContentType="image/svg+xml"/>
  <Override PartName="/ppt/media/image55.svg" ContentType="image/svg+xml"/>
  <Override PartName="/ppt/media/image57.svg" ContentType="image/svg+xml"/>
  <Override PartName="/ppt/media/image61.svg" ContentType="image/svg+xml"/>
  <Override PartName="/ppt/media/image68.svg" ContentType="image/svg+xml"/>
  <Override PartName="/ppt/media/image70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7" r:id="rId3"/>
    <p:sldId id="259" r:id="rId4"/>
    <p:sldId id="260" r:id="rId6"/>
    <p:sldId id="261" r:id="rId7"/>
    <p:sldId id="285" r:id="rId8"/>
    <p:sldId id="266" r:id="rId9"/>
    <p:sldId id="286" r:id="rId10"/>
    <p:sldId id="287" r:id="rId11"/>
    <p:sldId id="288" r:id="rId12"/>
    <p:sldId id="290" r:id="rId13"/>
    <p:sldId id="276" r:id="rId14"/>
    <p:sldId id="268" r:id="rId15"/>
    <p:sldId id="289" r:id="rId16"/>
    <p:sldId id="262" r:id="rId17"/>
    <p:sldId id="264" r:id="rId18"/>
    <p:sldId id="265" r:id="rId19"/>
    <p:sldId id="267" r:id="rId20"/>
    <p:sldId id="269" r:id="rId21"/>
    <p:sldId id="270" r:id="rId22"/>
    <p:sldId id="272" r:id="rId23"/>
    <p:sldId id="273" r:id="rId24"/>
    <p:sldId id="274" r:id="rId25"/>
    <p:sldId id="275" r:id="rId26"/>
    <p:sldId id="277" r:id="rId27"/>
    <p:sldId id="278" r:id="rId28"/>
    <p:sldId id="280" r:id="rId29"/>
    <p:sldId id="281" r:id="rId30"/>
    <p:sldId id="283" r:id="rId31"/>
  </p:sldIdLst>
  <p:sldSz cx="12192000" cy="6858000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1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PS" initials="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547B"/>
    <a:srgbClr val="FFFFFF"/>
    <a:srgbClr val="515983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261"/>
        <p:guide pos="3755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6" Type="http://schemas.openxmlformats.org/officeDocument/2006/relationships/tags" Target="tags/tag594.xml"/><Relationship Id="rId35" Type="http://schemas.openxmlformats.org/officeDocument/2006/relationships/commentAuthors" Target="commentAuthors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5" Type="http://schemas.microsoft.com/office/2011/relationships/chartColorStyle" Target="colors1.xml"/><Relationship Id="rId4" Type="http://schemas.microsoft.com/office/2011/relationships/chartStyle" Target="style1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4" Type="http://schemas.microsoft.com/office/2011/relationships/chartColorStyle" Target="colors3.xml"/><Relationship Id="rId3" Type="http://schemas.microsoft.com/office/2011/relationships/chartStyle" Target="style3.xml"/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Workbook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229830868053509"/>
          <c:y val="0.0253374691119412"/>
          <c:w val="0.955271377217279"/>
          <c:h val="0.88278519185582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2"/>
              <a:stretch>
                <a:fillRect/>
              </a:stretch>
            </a:blipFill>
            <a:ln>
              <a:noFill/>
            </a:ln>
            <a:effectLst>
              <a:outerShdw blurRad="177800" dist="228600" dir="3600000" algn="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系列名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82</c:v>
                </c:pt>
                <c:pt idx="1">
                  <c:v>34</c:v>
                </c:pt>
                <c:pt idx="2">
                  <c:v>55</c:v>
                </c:pt>
                <c:pt idx="3">
                  <c:v>64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5"/>
        <c:overlap val="100"/>
        <c:axId val="269204467"/>
        <c:axId val="801358913"/>
      </c:barChart>
      <c:catAx>
        <c:axId val="269204467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pPr>
          </a:p>
        </c:txPr>
        <c:crossAx val="801358913"/>
        <c:crosses val="autoZero"/>
        <c:auto val="1"/>
        <c:lblAlgn val="ctr"/>
        <c:lblOffset val="100"/>
        <c:noMultiLvlLbl val="0"/>
      </c:catAx>
      <c:valAx>
        <c:axId val="80135891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692044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7e686f23-1231-4ef8-878d-cdff25fb9b0f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标题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389240506329114"/>
          <c:y val="0.131686595342983"/>
          <c:w val="0.912856012658228"/>
          <c:h val="0.718911264946507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gradFill rotWithShape="1">
              <a:gsLst>
                <a:gs pos="0">
                  <a:srgbClr val="82A6CF"/>
                </a:gs>
                <a:gs pos="50000">
                  <a:srgbClr val="5F85C3"/>
                </a:gs>
                <a:gs pos="100000">
                  <a:srgbClr val="5F85C3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text 01</c:v>
                </c:pt>
                <c:pt idx="1">
                  <c:v>text 02</c:v>
                </c:pt>
                <c:pt idx="2">
                  <c:v>text 03</c:v>
                </c:pt>
                <c:pt idx="3">
                  <c:v>text 04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gradFill rotWithShape="1">
              <a:gsLst>
                <a:gs pos="0">
                  <a:srgbClr val="5F85C3"/>
                </a:gs>
                <a:gs pos="50000">
                  <a:srgbClr val="515983"/>
                </a:gs>
                <a:gs pos="100000">
                  <a:srgbClr val="515983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3"/>
            <c:invertIfNegative val="0"/>
            <c:bubble3D val="0"/>
          </c:dPt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text 01</c:v>
                </c:pt>
                <c:pt idx="1">
                  <c:v>text 02</c:v>
                </c:pt>
                <c:pt idx="2">
                  <c:v>text 03</c:v>
                </c:pt>
                <c:pt idx="3">
                  <c:v>text 04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0"/>
        <c:axId val="652822040"/>
        <c:axId val="652824336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34925" cap="rnd">
              <a:solidFill>
                <a:schemeClr val="accent1">
                  <a:lumMod val="7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accent1">
                  <a:lumMod val="75000"/>
                </a:schemeClr>
              </a:solidFill>
              <a:ln w="9525">
                <a:solidFill>
                  <a:schemeClr val="accent3">
                    <a:shade val="65000"/>
                  </a:schemeClr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text 01</c:v>
                </c:pt>
                <c:pt idx="1">
                  <c:v>text 02</c:v>
                </c:pt>
                <c:pt idx="2">
                  <c:v>text 03</c:v>
                </c:pt>
                <c:pt idx="3">
                  <c:v>text 04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2649477"/>
        <c:axId val="826138321"/>
      </c:lineChart>
      <c:catAx>
        <c:axId val="652822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52824336"/>
        <c:crosses val="autoZero"/>
        <c:auto val="1"/>
        <c:lblAlgn val="ctr"/>
        <c:lblOffset val="100"/>
        <c:noMultiLvlLbl val="0"/>
      </c:catAx>
      <c:valAx>
        <c:axId val="652824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52822040"/>
        <c:crosses val="autoZero"/>
        <c:crossBetween val="between"/>
      </c:valAx>
      <c:catAx>
        <c:axId val="22264947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26138321"/>
        <c:crosses val="autoZero"/>
        <c:auto val="1"/>
        <c:lblAlgn val="ctr"/>
        <c:lblOffset val="100"/>
        <c:noMultiLvlLbl val="0"/>
      </c:catAx>
      <c:valAx>
        <c:axId val="826138321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22649477"/>
        <c:crosses val="max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306509b-ed39-408a-9a08-8feeb802e3d1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题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936944444444444"/>
          <c:y val="0.169907407407407"/>
          <c:w val="0.867416666666667"/>
          <c:h val="0.61027777777777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Text01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3.8</c:v>
                </c:pt>
                <c:pt idx="1">
                  <c:v>2.6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Text02</c:v>
                </c:pt>
              </c:strCache>
            </c:strRef>
          </c:tx>
          <c:spPr>
            <a:gradFill rotWithShape="1">
              <a:gsLst>
                <a:gs pos="0">
                  <a:srgbClr val="A3E2FA"/>
                </a:gs>
                <a:gs pos="39000">
                  <a:srgbClr val="54A4DE">
                    <a:alpha val="99000"/>
                  </a:srgbClr>
                </a:gs>
                <a:gs pos="100000">
                  <a:srgbClr val="0466C1">
                    <a:alpha val="100000"/>
                  </a:srgbClr>
                </a:gs>
              </a:gsLst>
              <a:lin ang="5400000" scaled="1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2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Text03</c:v>
                </c:pt>
              </c:strCache>
            </c:strRef>
          </c:tx>
          <c:spPr>
            <a:gradFill rotWithShape="1">
              <a:gsLst>
                <a:gs pos="5000">
                  <a:srgbClr val="5F85C3">
                    <a:alpha val="55000"/>
                  </a:srgbClr>
                </a:gs>
                <a:gs pos="71000">
                  <a:srgbClr val="5F85C3">
                    <a:alpha val="45000"/>
                  </a:srgbClr>
                </a:gs>
                <a:gs pos="100000">
                  <a:srgbClr val="93B3D8"/>
                </a:gs>
              </a:gsLst>
              <a:lin ang="5400000" scaled="1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1.5</c:v>
                </c:pt>
                <c:pt idx="1">
                  <c:v>2.1</c:v>
                </c:pt>
                <c:pt idx="2">
                  <c:v>1.2</c:v>
                </c:pt>
                <c:pt idx="3">
                  <c:v>3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Text04</c:v>
                </c:pt>
              </c:strCache>
            </c:strRef>
          </c:tx>
          <c:spPr>
            <a:gradFill rotWithShape="1">
              <a:gsLst>
                <a:gs pos="44000">
                  <a:srgbClr val="A7CAD8">
                    <a:alpha val="67000"/>
                  </a:srgbClr>
                </a:gs>
                <a:gs pos="0">
                  <a:srgbClr val="C4DCE5"/>
                </a:gs>
                <a:gs pos="100000">
                  <a:srgbClr val="89B8CA">
                    <a:alpha val="46000"/>
                  </a:srgbClr>
                </a:gs>
              </a:gsLst>
              <a:lin ang="5400000" scaled="1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2</c:v>
                </c:pt>
                <c:pt idx="1">
                  <c:v>1</c:v>
                </c:pt>
                <c:pt idx="2">
                  <c:v>0.52</c:v>
                </c:pt>
                <c:pt idx="3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58998266"/>
        <c:axId val="825493849"/>
      </c:areaChart>
      <c:catAx>
        <c:axId val="95899826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25493849"/>
        <c:crosses val="autoZero"/>
        <c:auto val="1"/>
        <c:lblAlgn val="ctr"/>
        <c:lblOffset val="100"/>
        <c:noMultiLvlLbl val="0"/>
      </c:catAx>
      <c:valAx>
        <c:axId val="82549384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5899826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c:txPr>
      </c:legendEntry>
      <c:legendEntry>
        <c:idx val="3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defRPr>
          </a:pPr>
        </a:p>
      </c:txPr>
    </c:legend>
    <c:plotVisOnly val="1"/>
    <c:dispBlanksAs val="zero"/>
    <c:showDLblsOverMax val="0"/>
    <c:extLst>
      <c:ext uri="{0b15fc19-7d7d-44ad-8c2d-2c3a37ce22c3}">
        <chartProps xmlns="https://web.wps.cn/et/2018/main" chartId="{f4fb5962-2f8e-47b1-b20f-57d5ce18776b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  <c:userShapes r:id="rId2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0.30027</cdr:x>
      <cdr:y>0.27515</cdr:y>
    </cdr:from>
    <cdr:to>
      <cdr:x>0.40886</cdr:x>
      <cdr:y>0.38578</cdr:y>
    </cdr:to>
    <cdr:sp>
      <cdr:nvSpPr>
        <cdr:cNvPr id="2" name="矩形 1"/>
        <cdr:cNvSpPr/>
      </cdr:nvSpPr>
      <cdr:spPr xmlns:a="http://schemas.openxmlformats.org/drawingml/2006/main">
        <a:xfrm xmlns:a="http://schemas.openxmlformats.org/drawingml/2006/main">
          <a:off x="3608705" y="1705610"/>
          <a:ext cx="1304925" cy="685800"/>
        </a:xfrm>
        <a:prstGeom xmlns:a="http://schemas.openxmlformats.org/drawingml/2006/main" prst="rect">
          <a:avLst/>
        </a:prstGeom>
      </cdr:spPr>
      <cdr:txBody xmlns:a="http://schemas.openxmlformats.org/drawingml/2006/main">
        <a:bodyPr vertOverflow="clip" vert="horz" wrap="square" lIns="45720" tIns="45720" rIns="45720" bIns="45720" rtlCol="0" anchor="t" anchorCtr="0">
          <a:normAutofit/>
        </a:bodyPr>
        <a:p>
          <a:endParaRPr lang="zh-CN" altLang="en-US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image" Target="../media/image4.png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Relationship Id="rId3" Type="http://schemas.openxmlformats.org/officeDocument/2006/relationships/tags" Target="../tags/tag3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image" Target="../media/image2.png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image" Target="../media/image7.png"/><Relationship Id="rId2" Type="http://schemas.openxmlformats.org/officeDocument/2006/relationships/tags" Target="../tags/tag4.xml"/><Relationship Id="rId10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底图-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1365" cy="6858635"/>
          </a:xfrm>
          <a:prstGeom prst="rect">
            <a:avLst/>
          </a:prstGeom>
        </p:spPr>
      </p:pic>
      <p:pic>
        <p:nvPicPr>
          <p:cNvPr id="6" name="图片 5" descr="建筑-14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4404995" y="1135380"/>
            <a:ext cx="3321050" cy="3249930"/>
          </a:xfrm>
          <a:prstGeom prst="rect">
            <a:avLst/>
          </a:prstGeom>
        </p:spPr>
      </p:pic>
      <p:pic>
        <p:nvPicPr>
          <p:cNvPr id="7" name="图片 6" descr="建筑_画板 1 副本 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2262505" y="3307080"/>
            <a:ext cx="6789600" cy="3120355"/>
          </a:xfrm>
          <a:prstGeom prst="rect">
            <a:avLst/>
          </a:prstGeom>
        </p:spPr>
      </p:pic>
      <p:pic>
        <p:nvPicPr>
          <p:cNvPr id="8" name="图片 7" descr="建筑_画板 1 副本 6"/>
          <p:cNvPicPr>
            <a:picLocks noChangeAspect="1"/>
          </p:cNvPicPr>
          <p:nvPr userDrawn="1"/>
        </p:nvPicPr>
        <p:blipFill>
          <a:blip r:embed="rId7">
            <a:alphaModFix amt="90000"/>
          </a:blip>
          <a:stretch>
            <a:fillRect/>
          </a:stretch>
        </p:blipFill>
        <p:spPr>
          <a:xfrm>
            <a:off x="4217670" y="3754755"/>
            <a:ext cx="7974000" cy="26725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"/>
          <p:cNvSpPr txBox="1">
            <a:spLocks noGrp="1"/>
          </p:cNvSpPr>
          <p:nvPr>
            <p:ph type="body" idx="5" hasCustomPrompt="1"/>
            <p:custDataLst>
              <p:tags r:id="rId2"/>
            </p:custDataLst>
          </p:nvPr>
        </p:nvSpPr>
        <p:spPr>
          <a:xfrm rot="5400000">
            <a:off x="1526540" y="2623820"/>
            <a:ext cx="5486400" cy="134366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ctr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6500" b="1" i="0" u="none" strike="noStrike" kern="1200" cap="none" spc="0" normalizeH="0" baseline="0" noProof="1">
                <a:ln>
                  <a:gradFill>
                    <a:gsLst>
                      <a:gs pos="19000">
                        <a:schemeClr val="accent1">
                          <a:alpha val="0"/>
                        </a:schemeClr>
                      </a:gs>
                      <a:gs pos="74000">
                        <a:schemeClr val="accent1">
                          <a:alpha val="35000"/>
                        </a:schemeClr>
                      </a:gs>
                    </a:gsLst>
                    <a:lin ang="16200000" scaled="0"/>
                  </a:gradFill>
                </a:ln>
                <a:noFill/>
                <a:latin typeface="+mj-ea"/>
                <a:ea typeface="+mj-ea"/>
                <a:cs typeface="微软雅黑" panose="020B0503020204020204" charset="-122"/>
                <a:sym typeface="+mn-ea"/>
              </a:defRPr>
            </a:lvl1pPr>
          </a:lstStyle>
          <a:p>
            <a:pPr lvl="0" algn="l" fontAlgn="ctr">
              <a:buClrTx/>
              <a:buSzTx/>
              <a:buFontTx/>
            </a:pPr>
            <a:r>
              <a:rPr dirty="0" err="1">
                <a:sym typeface="+mn-ea"/>
              </a:rPr>
              <a:t>编辑副标题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4" hasCustomPrompt="1"/>
            <p:custDataLst>
              <p:tags r:id="rId3"/>
            </p:custDataLst>
          </p:nvPr>
        </p:nvSpPr>
        <p:spPr>
          <a:xfrm>
            <a:off x="3275330" y="579755"/>
            <a:ext cx="1428750" cy="4603115"/>
          </a:xfrm>
          <a:prstGeom prst="rect">
            <a:avLst/>
          </a:prstGeom>
          <a:noFill/>
        </p:spPr>
        <p:txBody>
          <a:bodyPr vert="eaVert" wrap="square" lIns="91440" tIns="45720" rIns="91440" bIns="45720" rtlCol="0" anchor="b" anchorCtr="0">
            <a:normAutofit/>
          </a:bodyPr>
          <a:lstStyle>
            <a:lvl1pPr marL="0" marR="0" lvl="0" algn="l" defTabSz="914400" rtl="0" eaLnBrk="1" fontAlgn="ctr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1000" normalizeH="0" baseline="0" noProof="1">
                <a:solidFill>
                  <a:schemeClr val="accent1"/>
                </a:solidFill>
                <a:uFillTx/>
                <a:latin typeface="+mj-ea"/>
                <a:ea typeface="+mj-ea"/>
                <a:cs typeface="微软雅黑" panose="020B0503020204020204" charset="-122"/>
                <a:sym typeface="+mn-ea"/>
              </a:defRPr>
            </a:lvl1pPr>
          </a:lstStyle>
          <a:p>
            <a:pPr lvl="0" algn="l" fontAlgn="ctr">
              <a:buClrTx/>
              <a:buSzTx/>
              <a:buFontTx/>
            </a:pPr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底图-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635"/>
          </a:xfrm>
          <a:prstGeom prst="rect">
            <a:avLst/>
          </a:prstGeom>
        </p:spPr>
      </p:pic>
      <p:pic>
        <p:nvPicPr>
          <p:cNvPr id="6" name="图片 5" descr="建筑-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4404995" y="1135380"/>
            <a:ext cx="3321050" cy="3249930"/>
          </a:xfrm>
          <a:prstGeom prst="rect">
            <a:avLst/>
          </a:prstGeom>
        </p:spPr>
      </p:pic>
      <p:pic>
        <p:nvPicPr>
          <p:cNvPr id="9" name="图片 8" descr="建筑_画板 1 副本 1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21015" y="2319655"/>
            <a:ext cx="4525200" cy="4261649"/>
          </a:xfrm>
          <a:prstGeom prst="rect">
            <a:avLst/>
          </a:prstGeom>
        </p:spPr>
      </p:pic>
      <p:pic>
        <p:nvPicPr>
          <p:cNvPr id="10" name="图片 9" descr="建筑_画板 1 副本 10"/>
          <p:cNvPicPr>
            <a:picLocks noChangeAspect="1"/>
          </p:cNvPicPr>
          <p:nvPr userDrawn="1"/>
        </p:nvPicPr>
        <p:blipFill>
          <a:blip r:embed="rId6">
            <a:alphaModFix amt="90000"/>
          </a:blip>
          <a:stretch>
            <a:fillRect/>
          </a:stretch>
        </p:blipFill>
        <p:spPr>
          <a:xfrm>
            <a:off x="-760095" y="3352165"/>
            <a:ext cx="9288000" cy="31129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solidFill>
          <a:srgbClr val="5159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底图-0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2218690"/>
            <a:ext cx="12192000" cy="435229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 descr="建筑-14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4404995" y="1135380"/>
            <a:ext cx="3321050" cy="3249930"/>
          </a:xfrm>
          <a:prstGeom prst="rect">
            <a:avLst/>
          </a:prstGeom>
        </p:spPr>
      </p:pic>
      <p:pic>
        <p:nvPicPr>
          <p:cNvPr id="6" name="图片 5" descr="底图-07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-799800" y="5633085"/>
            <a:ext cx="13791600" cy="14114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tags" Target="../tags/tag7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70.xml"/><Relationship Id="rId18" Type="http://schemas.openxmlformats.org/officeDocument/2006/relationships/tags" Target="../tags/tag69.xml"/><Relationship Id="rId17" Type="http://schemas.openxmlformats.org/officeDocument/2006/relationships/tags" Target="../tags/tag68.xml"/><Relationship Id="rId16" Type="http://schemas.openxmlformats.org/officeDocument/2006/relationships/tags" Target="../tags/tag67.xml"/><Relationship Id="rId15" Type="http://schemas.openxmlformats.org/officeDocument/2006/relationships/tags" Target="../tags/tag66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20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tags" Target="../tags/tag77.xml"/><Relationship Id="rId7" Type="http://schemas.openxmlformats.org/officeDocument/2006/relationships/image" Target="../media/image10.png"/><Relationship Id="rId6" Type="http://schemas.openxmlformats.org/officeDocument/2006/relationships/tags" Target="../tags/tag76.xml"/><Relationship Id="rId5" Type="http://schemas.openxmlformats.org/officeDocument/2006/relationships/image" Target="../media/image9.png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1" Type="http://schemas.openxmlformats.org/officeDocument/2006/relationships/slideLayout" Target="../slideLayouts/slideLayout3.xml"/><Relationship Id="rId10" Type="http://schemas.openxmlformats.org/officeDocument/2006/relationships/tags" Target="../tags/tag78.xml"/><Relationship Id="rId1" Type="http://schemas.openxmlformats.org/officeDocument/2006/relationships/tags" Target="../tags/tag7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tags" Target="../tags/tag218.xml"/><Relationship Id="rId7" Type="http://schemas.openxmlformats.org/officeDocument/2006/relationships/tags" Target="../tags/tag217.xml"/><Relationship Id="rId6" Type="http://schemas.openxmlformats.org/officeDocument/2006/relationships/tags" Target="../tags/tag216.xml"/><Relationship Id="rId5" Type="http://schemas.openxmlformats.org/officeDocument/2006/relationships/tags" Target="../tags/tag215.xml"/><Relationship Id="rId4" Type="http://schemas.openxmlformats.org/officeDocument/2006/relationships/image" Target="../media/image17.png"/><Relationship Id="rId3" Type="http://schemas.openxmlformats.org/officeDocument/2006/relationships/tags" Target="../tags/tag214.xml"/><Relationship Id="rId2" Type="http://schemas.openxmlformats.org/officeDocument/2006/relationships/tags" Target="../tags/tag213.xml"/><Relationship Id="rId16" Type="http://schemas.openxmlformats.org/officeDocument/2006/relationships/slideLayout" Target="../slideLayouts/slideLayout9.xml"/><Relationship Id="rId15" Type="http://schemas.openxmlformats.org/officeDocument/2006/relationships/tags" Target="../tags/tag223.xml"/><Relationship Id="rId14" Type="http://schemas.openxmlformats.org/officeDocument/2006/relationships/image" Target="../media/image33.png"/><Relationship Id="rId13" Type="http://schemas.openxmlformats.org/officeDocument/2006/relationships/tags" Target="../tags/tag222.xml"/><Relationship Id="rId12" Type="http://schemas.openxmlformats.org/officeDocument/2006/relationships/tags" Target="../tags/tag221.xml"/><Relationship Id="rId11" Type="http://schemas.openxmlformats.org/officeDocument/2006/relationships/tags" Target="../tags/tag220.xml"/><Relationship Id="rId10" Type="http://schemas.openxmlformats.org/officeDocument/2006/relationships/tags" Target="../tags/tag219.xml"/><Relationship Id="rId1" Type="http://schemas.openxmlformats.org/officeDocument/2006/relationships/tags" Target="../tags/tag212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30.xml"/><Relationship Id="rId8" Type="http://schemas.openxmlformats.org/officeDocument/2006/relationships/tags" Target="../tags/tag229.xml"/><Relationship Id="rId7" Type="http://schemas.openxmlformats.org/officeDocument/2006/relationships/image" Target="../media/image16.png"/><Relationship Id="rId6" Type="http://schemas.openxmlformats.org/officeDocument/2006/relationships/tags" Target="../tags/tag228.xml"/><Relationship Id="rId5" Type="http://schemas.openxmlformats.org/officeDocument/2006/relationships/tags" Target="../tags/tag227.xml"/><Relationship Id="rId4" Type="http://schemas.openxmlformats.org/officeDocument/2006/relationships/tags" Target="../tags/tag226.xml"/><Relationship Id="rId3" Type="http://schemas.openxmlformats.org/officeDocument/2006/relationships/tags" Target="../tags/tag225.xml"/><Relationship Id="rId2" Type="http://schemas.openxmlformats.org/officeDocument/2006/relationships/image" Target="../media/image34.jpeg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236.xml"/><Relationship Id="rId17" Type="http://schemas.openxmlformats.org/officeDocument/2006/relationships/image" Target="../media/image11.png"/><Relationship Id="rId16" Type="http://schemas.openxmlformats.org/officeDocument/2006/relationships/tags" Target="../tags/tag235.xml"/><Relationship Id="rId15" Type="http://schemas.openxmlformats.org/officeDocument/2006/relationships/image" Target="../media/image10.png"/><Relationship Id="rId14" Type="http://schemas.openxmlformats.org/officeDocument/2006/relationships/tags" Target="../tags/tag234.xml"/><Relationship Id="rId13" Type="http://schemas.openxmlformats.org/officeDocument/2006/relationships/image" Target="../media/image9.png"/><Relationship Id="rId12" Type="http://schemas.openxmlformats.org/officeDocument/2006/relationships/tags" Target="../tags/tag233.xml"/><Relationship Id="rId11" Type="http://schemas.openxmlformats.org/officeDocument/2006/relationships/tags" Target="../tags/tag232.xml"/><Relationship Id="rId10" Type="http://schemas.openxmlformats.org/officeDocument/2006/relationships/tags" Target="../tags/tag231.xml"/><Relationship Id="rId1" Type="http://schemas.openxmlformats.org/officeDocument/2006/relationships/tags" Target="../tags/tag224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243.xml"/><Relationship Id="rId7" Type="http://schemas.openxmlformats.org/officeDocument/2006/relationships/image" Target="../media/image18.png"/><Relationship Id="rId6" Type="http://schemas.openxmlformats.org/officeDocument/2006/relationships/tags" Target="../tags/tag242.xml"/><Relationship Id="rId5" Type="http://schemas.openxmlformats.org/officeDocument/2006/relationships/tags" Target="../tags/tag241.xml"/><Relationship Id="rId43" Type="http://schemas.openxmlformats.org/officeDocument/2006/relationships/slideLayout" Target="../slideLayouts/slideLayout9.xml"/><Relationship Id="rId42" Type="http://schemas.openxmlformats.org/officeDocument/2006/relationships/tags" Target="../tags/tag272.xml"/><Relationship Id="rId41" Type="http://schemas.openxmlformats.org/officeDocument/2006/relationships/tags" Target="../tags/tag271.xml"/><Relationship Id="rId40" Type="http://schemas.openxmlformats.org/officeDocument/2006/relationships/tags" Target="../tags/tag270.xml"/><Relationship Id="rId4" Type="http://schemas.openxmlformats.org/officeDocument/2006/relationships/tags" Target="../tags/tag240.xml"/><Relationship Id="rId39" Type="http://schemas.openxmlformats.org/officeDocument/2006/relationships/tags" Target="../tags/tag269.xml"/><Relationship Id="rId38" Type="http://schemas.openxmlformats.org/officeDocument/2006/relationships/tags" Target="../tags/tag268.xml"/><Relationship Id="rId37" Type="http://schemas.openxmlformats.org/officeDocument/2006/relationships/image" Target="../media/image38.png"/><Relationship Id="rId36" Type="http://schemas.openxmlformats.org/officeDocument/2006/relationships/tags" Target="../tags/tag267.xml"/><Relationship Id="rId35" Type="http://schemas.openxmlformats.org/officeDocument/2006/relationships/image" Target="../media/image37.png"/><Relationship Id="rId34" Type="http://schemas.openxmlformats.org/officeDocument/2006/relationships/tags" Target="../tags/tag266.xml"/><Relationship Id="rId33" Type="http://schemas.openxmlformats.org/officeDocument/2006/relationships/image" Target="../media/image36.png"/><Relationship Id="rId32" Type="http://schemas.openxmlformats.org/officeDocument/2006/relationships/tags" Target="../tags/tag265.xml"/><Relationship Id="rId31" Type="http://schemas.openxmlformats.org/officeDocument/2006/relationships/image" Target="../media/image35.png"/><Relationship Id="rId30" Type="http://schemas.openxmlformats.org/officeDocument/2006/relationships/tags" Target="../tags/tag264.xml"/><Relationship Id="rId3" Type="http://schemas.openxmlformats.org/officeDocument/2006/relationships/tags" Target="../tags/tag239.xml"/><Relationship Id="rId29" Type="http://schemas.openxmlformats.org/officeDocument/2006/relationships/tags" Target="../tags/tag263.xml"/><Relationship Id="rId28" Type="http://schemas.openxmlformats.org/officeDocument/2006/relationships/tags" Target="../tags/tag262.xml"/><Relationship Id="rId27" Type="http://schemas.openxmlformats.org/officeDocument/2006/relationships/tags" Target="../tags/tag261.xml"/><Relationship Id="rId26" Type="http://schemas.openxmlformats.org/officeDocument/2006/relationships/tags" Target="../tags/tag260.xml"/><Relationship Id="rId25" Type="http://schemas.openxmlformats.org/officeDocument/2006/relationships/tags" Target="../tags/tag259.xml"/><Relationship Id="rId24" Type="http://schemas.openxmlformats.org/officeDocument/2006/relationships/tags" Target="../tags/tag258.xml"/><Relationship Id="rId23" Type="http://schemas.openxmlformats.org/officeDocument/2006/relationships/tags" Target="../tags/tag257.xml"/><Relationship Id="rId22" Type="http://schemas.openxmlformats.org/officeDocument/2006/relationships/tags" Target="../tags/tag256.xml"/><Relationship Id="rId21" Type="http://schemas.openxmlformats.org/officeDocument/2006/relationships/tags" Target="../tags/tag255.xml"/><Relationship Id="rId20" Type="http://schemas.openxmlformats.org/officeDocument/2006/relationships/tags" Target="../tags/tag254.xml"/><Relationship Id="rId2" Type="http://schemas.openxmlformats.org/officeDocument/2006/relationships/tags" Target="../tags/tag238.xml"/><Relationship Id="rId19" Type="http://schemas.openxmlformats.org/officeDocument/2006/relationships/tags" Target="../tags/tag253.xml"/><Relationship Id="rId18" Type="http://schemas.openxmlformats.org/officeDocument/2006/relationships/tags" Target="../tags/tag252.xml"/><Relationship Id="rId17" Type="http://schemas.openxmlformats.org/officeDocument/2006/relationships/tags" Target="../tags/tag251.xml"/><Relationship Id="rId16" Type="http://schemas.openxmlformats.org/officeDocument/2006/relationships/tags" Target="../tags/tag250.xml"/><Relationship Id="rId15" Type="http://schemas.openxmlformats.org/officeDocument/2006/relationships/tags" Target="../tags/tag249.xml"/><Relationship Id="rId14" Type="http://schemas.openxmlformats.org/officeDocument/2006/relationships/tags" Target="../tags/tag248.xml"/><Relationship Id="rId13" Type="http://schemas.openxmlformats.org/officeDocument/2006/relationships/tags" Target="../tags/tag247.xml"/><Relationship Id="rId12" Type="http://schemas.openxmlformats.org/officeDocument/2006/relationships/tags" Target="../tags/tag246.xml"/><Relationship Id="rId11" Type="http://schemas.openxmlformats.org/officeDocument/2006/relationships/tags" Target="../tags/tag245.xml"/><Relationship Id="rId10" Type="http://schemas.openxmlformats.org/officeDocument/2006/relationships/tags" Target="../tags/tag244.xml"/><Relationship Id="rId1" Type="http://schemas.openxmlformats.org/officeDocument/2006/relationships/tags" Target="../tags/tag237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279.xml"/><Relationship Id="rId7" Type="http://schemas.openxmlformats.org/officeDocument/2006/relationships/tags" Target="../tags/tag278.xml"/><Relationship Id="rId6" Type="http://schemas.openxmlformats.org/officeDocument/2006/relationships/tags" Target="../tags/tag277.xml"/><Relationship Id="rId5" Type="http://schemas.openxmlformats.org/officeDocument/2006/relationships/image" Target="../media/image18.png"/><Relationship Id="rId4" Type="http://schemas.openxmlformats.org/officeDocument/2006/relationships/tags" Target="../tags/tag276.xml"/><Relationship Id="rId3" Type="http://schemas.openxmlformats.org/officeDocument/2006/relationships/tags" Target="../tags/tag275.xml"/><Relationship Id="rId22" Type="http://schemas.openxmlformats.org/officeDocument/2006/relationships/slideLayout" Target="../slideLayouts/slideLayout9.xml"/><Relationship Id="rId21" Type="http://schemas.openxmlformats.org/officeDocument/2006/relationships/tags" Target="../tags/tag291.xml"/><Relationship Id="rId20" Type="http://schemas.openxmlformats.org/officeDocument/2006/relationships/tags" Target="../tags/tag290.xml"/><Relationship Id="rId2" Type="http://schemas.openxmlformats.org/officeDocument/2006/relationships/tags" Target="../tags/tag274.xml"/><Relationship Id="rId19" Type="http://schemas.openxmlformats.org/officeDocument/2006/relationships/tags" Target="../tags/tag289.xml"/><Relationship Id="rId18" Type="http://schemas.openxmlformats.org/officeDocument/2006/relationships/tags" Target="../tags/tag288.xml"/><Relationship Id="rId17" Type="http://schemas.openxmlformats.org/officeDocument/2006/relationships/tags" Target="../tags/tag287.xml"/><Relationship Id="rId16" Type="http://schemas.openxmlformats.org/officeDocument/2006/relationships/tags" Target="../tags/tag286.xml"/><Relationship Id="rId15" Type="http://schemas.openxmlformats.org/officeDocument/2006/relationships/tags" Target="../tags/tag285.xml"/><Relationship Id="rId14" Type="http://schemas.openxmlformats.org/officeDocument/2006/relationships/tags" Target="../tags/tag284.xml"/><Relationship Id="rId13" Type="http://schemas.openxmlformats.org/officeDocument/2006/relationships/tags" Target="../tags/tag283.xml"/><Relationship Id="rId12" Type="http://schemas.openxmlformats.org/officeDocument/2006/relationships/tags" Target="../tags/tag282.xml"/><Relationship Id="rId11" Type="http://schemas.openxmlformats.org/officeDocument/2006/relationships/tags" Target="../tags/tag281.xml"/><Relationship Id="rId10" Type="http://schemas.openxmlformats.org/officeDocument/2006/relationships/tags" Target="../tags/tag280.xml"/><Relationship Id="rId1" Type="http://schemas.openxmlformats.org/officeDocument/2006/relationships/tags" Target="../tags/tag273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99.xml"/><Relationship Id="rId8" Type="http://schemas.openxmlformats.org/officeDocument/2006/relationships/tags" Target="../tags/tag298.xml"/><Relationship Id="rId7" Type="http://schemas.openxmlformats.org/officeDocument/2006/relationships/tags" Target="../tags/tag297.xml"/><Relationship Id="rId6" Type="http://schemas.openxmlformats.org/officeDocument/2006/relationships/tags" Target="../tags/tag296.xml"/><Relationship Id="rId5" Type="http://schemas.openxmlformats.org/officeDocument/2006/relationships/tags" Target="../tags/tag295.xml"/><Relationship Id="rId4" Type="http://schemas.openxmlformats.org/officeDocument/2006/relationships/image" Target="../media/image17.png"/><Relationship Id="rId37" Type="http://schemas.openxmlformats.org/officeDocument/2006/relationships/slideLayout" Target="../slideLayouts/slideLayout9.xml"/><Relationship Id="rId36" Type="http://schemas.openxmlformats.org/officeDocument/2006/relationships/tags" Target="../tags/tag323.xml"/><Relationship Id="rId35" Type="http://schemas.openxmlformats.org/officeDocument/2006/relationships/image" Target="../media/image18.png"/><Relationship Id="rId34" Type="http://schemas.openxmlformats.org/officeDocument/2006/relationships/tags" Target="../tags/tag322.xml"/><Relationship Id="rId33" Type="http://schemas.openxmlformats.org/officeDocument/2006/relationships/tags" Target="../tags/tag321.xml"/><Relationship Id="rId32" Type="http://schemas.openxmlformats.org/officeDocument/2006/relationships/image" Target="../media/image40.jpeg"/><Relationship Id="rId31" Type="http://schemas.openxmlformats.org/officeDocument/2006/relationships/tags" Target="../tags/tag320.xml"/><Relationship Id="rId30" Type="http://schemas.openxmlformats.org/officeDocument/2006/relationships/tags" Target="../tags/tag319.xml"/><Relationship Id="rId3" Type="http://schemas.openxmlformats.org/officeDocument/2006/relationships/tags" Target="../tags/tag294.xml"/><Relationship Id="rId29" Type="http://schemas.openxmlformats.org/officeDocument/2006/relationships/tags" Target="../tags/tag318.xml"/><Relationship Id="rId28" Type="http://schemas.openxmlformats.org/officeDocument/2006/relationships/tags" Target="../tags/tag317.xml"/><Relationship Id="rId27" Type="http://schemas.openxmlformats.org/officeDocument/2006/relationships/tags" Target="../tags/tag316.xml"/><Relationship Id="rId26" Type="http://schemas.openxmlformats.org/officeDocument/2006/relationships/tags" Target="../tags/tag315.xml"/><Relationship Id="rId25" Type="http://schemas.openxmlformats.org/officeDocument/2006/relationships/tags" Target="../tags/tag314.xml"/><Relationship Id="rId24" Type="http://schemas.openxmlformats.org/officeDocument/2006/relationships/tags" Target="../tags/tag313.xml"/><Relationship Id="rId23" Type="http://schemas.openxmlformats.org/officeDocument/2006/relationships/tags" Target="../tags/tag312.xml"/><Relationship Id="rId22" Type="http://schemas.openxmlformats.org/officeDocument/2006/relationships/tags" Target="../tags/tag311.xml"/><Relationship Id="rId21" Type="http://schemas.openxmlformats.org/officeDocument/2006/relationships/tags" Target="../tags/tag310.xml"/><Relationship Id="rId20" Type="http://schemas.openxmlformats.org/officeDocument/2006/relationships/tags" Target="../tags/tag309.xml"/><Relationship Id="rId2" Type="http://schemas.openxmlformats.org/officeDocument/2006/relationships/tags" Target="../tags/tag293.xml"/><Relationship Id="rId19" Type="http://schemas.openxmlformats.org/officeDocument/2006/relationships/tags" Target="../tags/tag308.xml"/><Relationship Id="rId18" Type="http://schemas.openxmlformats.org/officeDocument/2006/relationships/image" Target="../media/image39.png"/><Relationship Id="rId17" Type="http://schemas.openxmlformats.org/officeDocument/2006/relationships/tags" Target="../tags/tag307.xml"/><Relationship Id="rId16" Type="http://schemas.openxmlformats.org/officeDocument/2006/relationships/tags" Target="../tags/tag306.xml"/><Relationship Id="rId15" Type="http://schemas.openxmlformats.org/officeDocument/2006/relationships/tags" Target="../tags/tag305.xml"/><Relationship Id="rId14" Type="http://schemas.openxmlformats.org/officeDocument/2006/relationships/tags" Target="../tags/tag304.xml"/><Relationship Id="rId13" Type="http://schemas.openxmlformats.org/officeDocument/2006/relationships/tags" Target="../tags/tag303.xml"/><Relationship Id="rId12" Type="http://schemas.openxmlformats.org/officeDocument/2006/relationships/tags" Target="../tags/tag302.xml"/><Relationship Id="rId11" Type="http://schemas.openxmlformats.org/officeDocument/2006/relationships/tags" Target="../tags/tag301.xml"/><Relationship Id="rId10" Type="http://schemas.openxmlformats.org/officeDocument/2006/relationships/tags" Target="../tags/tag300.xml"/><Relationship Id="rId1" Type="http://schemas.openxmlformats.org/officeDocument/2006/relationships/tags" Target="../tags/tag292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330.xml"/><Relationship Id="rId8" Type="http://schemas.openxmlformats.org/officeDocument/2006/relationships/tags" Target="../tags/tag329.xml"/><Relationship Id="rId7" Type="http://schemas.openxmlformats.org/officeDocument/2006/relationships/tags" Target="../tags/tag328.xml"/><Relationship Id="rId6" Type="http://schemas.openxmlformats.org/officeDocument/2006/relationships/tags" Target="../tags/tag327.xml"/><Relationship Id="rId5" Type="http://schemas.openxmlformats.org/officeDocument/2006/relationships/image" Target="../media/image17.png"/><Relationship Id="rId41" Type="http://schemas.openxmlformats.org/officeDocument/2006/relationships/slideLayout" Target="../slideLayouts/slideLayout9.xml"/><Relationship Id="rId40" Type="http://schemas.openxmlformats.org/officeDocument/2006/relationships/tags" Target="../tags/tag354.xml"/><Relationship Id="rId4" Type="http://schemas.openxmlformats.org/officeDocument/2006/relationships/tags" Target="../tags/tag326.xml"/><Relationship Id="rId39" Type="http://schemas.openxmlformats.org/officeDocument/2006/relationships/tags" Target="../tags/tag353.xml"/><Relationship Id="rId38" Type="http://schemas.openxmlformats.org/officeDocument/2006/relationships/tags" Target="../tags/tag352.xml"/><Relationship Id="rId37" Type="http://schemas.openxmlformats.org/officeDocument/2006/relationships/tags" Target="../tags/tag351.xml"/><Relationship Id="rId36" Type="http://schemas.openxmlformats.org/officeDocument/2006/relationships/tags" Target="../tags/tag350.xml"/><Relationship Id="rId35" Type="http://schemas.openxmlformats.org/officeDocument/2006/relationships/tags" Target="../tags/tag349.xml"/><Relationship Id="rId34" Type="http://schemas.openxmlformats.org/officeDocument/2006/relationships/tags" Target="../tags/tag348.xml"/><Relationship Id="rId33" Type="http://schemas.openxmlformats.org/officeDocument/2006/relationships/tags" Target="../tags/tag347.xml"/><Relationship Id="rId32" Type="http://schemas.openxmlformats.org/officeDocument/2006/relationships/tags" Target="../tags/tag346.xml"/><Relationship Id="rId31" Type="http://schemas.openxmlformats.org/officeDocument/2006/relationships/tags" Target="../tags/tag345.xml"/><Relationship Id="rId30" Type="http://schemas.openxmlformats.org/officeDocument/2006/relationships/tags" Target="../tags/tag344.xml"/><Relationship Id="rId3" Type="http://schemas.openxmlformats.org/officeDocument/2006/relationships/tags" Target="../tags/tag325.xml"/><Relationship Id="rId29" Type="http://schemas.openxmlformats.org/officeDocument/2006/relationships/tags" Target="../tags/tag343.xml"/><Relationship Id="rId28" Type="http://schemas.openxmlformats.org/officeDocument/2006/relationships/tags" Target="../tags/tag342.xml"/><Relationship Id="rId27" Type="http://schemas.openxmlformats.org/officeDocument/2006/relationships/image" Target="../media/image48.svg"/><Relationship Id="rId26" Type="http://schemas.openxmlformats.org/officeDocument/2006/relationships/image" Target="../media/image47.png"/><Relationship Id="rId25" Type="http://schemas.openxmlformats.org/officeDocument/2006/relationships/tags" Target="../tags/tag341.xml"/><Relationship Id="rId24" Type="http://schemas.openxmlformats.org/officeDocument/2006/relationships/tags" Target="../tags/tag340.xml"/><Relationship Id="rId23" Type="http://schemas.openxmlformats.org/officeDocument/2006/relationships/tags" Target="../tags/tag339.xml"/><Relationship Id="rId22" Type="http://schemas.openxmlformats.org/officeDocument/2006/relationships/image" Target="../media/image46.svg"/><Relationship Id="rId21" Type="http://schemas.openxmlformats.org/officeDocument/2006/relationships/image" Target="../media/image45.png"/><Relationship Id="rId20" Type="http://schemas.openxmlformats.org/officeDocument/2006/relationships/tags" Target="../tags/tag338.xml"/><Relationship Id="rId2" Type="http://schemas.openxmlformats.org/officeDocument/2006/relationships/tags" Target="../tags/tag324.xml"/><Relationship Id="rId19" Type="http://schemas.openxmlformats.org/officeDocument/2006/relationships/tags" Target="../tags/tag337.xml"/><Relationship Id="rId18" Type="http://schemas.openxmlformats.org/officeDocument/2006/relationships/tags" Target="../tags/tag336.xml"/><Relationship Id="rId17" Type="http://schemas.openxmlformats.org/officeDocument/2006/relationships/image" Target="../media/image44.svg"/><Relationship Id="rId16" Type="http://schemas.openxmlformats.org/officeDocument/2006/relationships/image" Target="../media/image43.png"/><Relationship Id="rId15" Type="http://schemas.openxmlformats.org/officeDocument/2006/relationships/tags" Target="../tags/tag335.xml"/><Relationship Id="rId14" Type="http://schemas.openxmlformats.org/officeDocument/2006/relationships/tags" Target="../tags/tag334.xml"/><Relationship Id="rId13" Type="http://schemas.openxmlformats.org/officeDocument/2006/relationships/tags" Target="../tags/tag333.xml"/><Relationship Id="rId12" Type="http://schemas.openxmlformats.org/officeDocument/2006/relationships/tags" Target="../tags/tag332.xml"/><Relationship Id="rId11" Type="http://schemas.openxmlformats.org/officeDocument/2006/relationships/tags" Target="../tags/tag331.xml"/><Relationship Id="rId10" Type="http://schemas.openxmlformats.org/officeDocument/2006/relationships/image" Target="../media/image18.png"/><Relationship Id="rId1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360.xml"/><Relationship Id="rId8" Type="http://schemas.openxmlformats.org/officeDocument/2006/relationships/tags" Target="../tags/tag359.xml"/><Relationship Id="rId7" Type="http://schemas.openxmlformats.org/officeDocument/2006/relationships/tags" Target="../tags/tag358.xml"/><Relationship Id="rId6" Type="http://schemas.openxmlformats.org/officeDocument/2006/relationships/image" Target="../media/image17.png"/><Relationship Id="rId5" Type="http://schemas.openxmlformats.org/officeDocument/2006/relationships/tags" Target="../tags/tag357.xml"/><Relationship Id="rId4" Type="http://schemas.openxmlformats.org/officeDocument/2006/relationships/tags" Target="../tags/tag356.xml"/><Relationship Id="rId32" Type="http://schemas.openxmlformats.org/officeDocument/2006/relationships/slideLayout" Target="../slideLayouts/slideLayout9.xml"/><Relationship Id="rId31" Type="http://schemas.openxmlformats.org/officeDocument/2006/relationships/tags" Target="../tags/tag377.xml"/><Relationship Id="rId30" Type="http://schemas.openxmlformats.org/officeDocument/2006/relationships/image" Target="../media/image53.svg"/><Relationship Id="rId3" Type="http://schemas.openxmlformats.org/officeDocument/2006/relationships/tags" Target="../tags/tag355.xml"/><Relationship Id="rId29" Type="http://schemas.openxmlformats.org/officeDocument/2006/relationships/image" Target="../media/image52.png"/><Relationship Id="rId28" Type="http://schemas.openxmlformats.org/officeDocument/2006/relationships/tags" Target="../tags/tag376.xml"/><Relationship Id="rId27" Type="http://schemas.openxmlformats.org/officeDocument/2006/relationships/image" Target="../media/image51.svg"/><Relationship Id="rId26" Type="http://schemas.openxmlformats.org/officeDocument/2006/relationships/image" Target="../media/image29.png"/><Relationship Id="rId25" Type="http://schemas.openxmlformats.org/officeDocument/2006/relationships/tags" Target="../tags/tag375.xml"/><Relationship Id="rId24" Type="http://schemas.openxmlformats.org/officeDocument/2006/relationships/tags" Target="../tags/tag374.xml"/><Relationship Id="rId23" Type="http://schemas.openxmlformats.org/officeDocument/2006/relationships/tags" Target="../tags/tag373.xml"/><Relationship Id="rId22" Type="http://schemas.openxmlformats.org/officeDocument/2006/relationships/tags" Target="../tags/tag372.xml"/><Relationship Id="rId21" Type="http://schemas.openxmlformats.org/officeDocument/2006/relationships/tags" Target="../tags/tag371.xml"/><Relationship Id="rId20" Type="http://schemas.openxmlformats.org/officeDocument/2006/relationships/tags" Target="../tags/tag370.xml"/><Relationship Id="rId2" Type="http://schemas.openxmlformats.org/officeDocument/2006/relationships/image" Target="../media/image50.jpeg"/><Relationship Id="rId19" Type="http://schemas.openxmlformats.org/officeDocument/2006/relationships/tags" Target="../tags/tag369.xml"/><Relationship Id="rId18" Type="http://schemas.openxmlformats.org/officeDocument/2006/relationships/tags" Target="../tags/tag368.xml"/><Relationship Id="rId17" Type="http://schemas.openxmlformats.org/officeDocument/2006/relationships/tags" Target="../tags/tag367.xml"/><Relationship Id="rId16" Type="http://schemas.openxmlformats.org/officeDocument/2006/relationships/tags" Target="../tags/tag366.xml"/><Relationship Id="rId15" Type="http://schemas.openxmlformats.org/officeDocument/2006/relationships/tags" Target="../tags/tag365.xml"/><Relationship Id="rId14" Type="http://schemas.openxmlformats.org/officeDocument/2006/relationships/tags" Target="../tags/tag364.xml"/><Relationship Id="rId13" Type="http://schemas.openxmlformats.org/officeDocument/2006/relationships/tags" Target="../tags/tag363.xml"/><Relationship Id="rId12" Type="http://schemas.openxmlformats.org/officeDocument/2006/relationships/tags" Target="../tags/tag362.xml"/><Relationship Id="rId11" Type="http://schemas.openxmlformats.org/officeDocument/2006/relationships/image" Target="../media/image18.png"/><Relationship Id="rId10" Type="http://schemas.openxmlformats.org/officeDocument/2006/relationships/tags" Target="../tags/tag361.xml"/><Relationship Id="rId1" Type="http://schemas.openxmlformats.org/officeDocument/2006/relationships/image" Target="../media/image49.jpe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384.xml"/><Relationship Id="rId7" Type="http://schemas.openxmlformats.org/officeDocument/2006/relationships/image" Target="../media/image18.png"/><Relationship Id="rId6" Type="http://schemas.openxmlformats.org/officeDocument/2006/relationships/tags" Target="../tags/tag383.xml"/><Relationship Id="rId5" Type="http://schemas.openxmlformats.org/officeDocument/2006/relationships/tags" Target="../tags/tag382.xml"/><Relationship Id="rId4" Type="http://schemas.openxmlformats.org/officeDocument/2006/relationships/tags" Target="../tags/tag381.xml"/><Relationship Id="rId3" Type="http://schemas.openxmlformats.org/officeDocument/2006/relationships/tags" Target="../tags/tag380.xml"/><Relationship Id="rId24" Type="http://schemas.openxmlformats.org/officeDocument/2006/relationships/slideLayout" Target="../slideLayouts/slideLayout9.xml"/><Relationship Id="rId23" Type="http://schemas.openxmlformats.org/officeDocument/2006/relationships/tags" Target="../tags/tag397.xml"/><Relationship Id="rId22" Type="http://schemas.openxmlformats.org/officeDocument/2006/relationships/tags" Target="../tags/tag396.xml"/><Relationship Id="rId21" Type="http://schemas.openxmlformats.org/officeDocument/2006/relationships/tags" Target="../tags/tag395.xml"/><Relationship Id="rId20" Type="http://schemas.openxmlformats.org/officeDocument/2006/relationships/tags" Target="../tags/tag394.xml"/><Relationship Id="rId2" Type="http://schemas.openxmlformats.org/officeDocument/2006/relationships/tags" Target="../tags/tag379.xml"/><Relationship Id="rId19" Type="http://schemas.openxmlformats.org/officeDocument/2006/relationships/tags" Target="../tags/tag393.xml"/><Relationship Id="rId18" Type="http://schemas.openxmlformats.org/officeDocument/2006/relationships/tags" Target="../tags/tag392.xml"/><Relationship Id="rId17" Type="http://schemas.openxmlformats.org/officeDocument/2006/relationships/tags" Target="../tags/tag391.xml"/><Relationship Id="rId16" Type="http://schemas.openxmlformats.org/officeDocument/2006/relationships/tags" Target="../tags/tag390.xml"/><Relationship Id="rId15" Type="http://schemas.openxmlformats.org/officeDocument/2006/relationships/tags" Target="../tags/tag389.xml"/><Relationship Id="rId14" Type="http://schemas.openxmlformats.org/officeDocument/2006/relationships/tags" Target="../tags/tag388.xml"/><Relationship Id="rId13" Type="http://schemas.openxmlformats.org/officeDocument/2006/relationships/tags" Target="../tags/tag387.xml"/><Relationship Id="rId12" Type="http://schemas.openxmlformats.org/officeDocument/2006/relationships/tags" Target="../tags/tag386.xml"/><Relationship Id="rId11" Type="http://schemas.openxmlformats.org/officeDocument/2006/relationships/image" Target="../media/image20.jpeg"/><Relationship Id="rId10" Type="http://schemas.openxmlformats.org/officeDocument/2006/relationships/tags" Target="../tags/tag385.xml"/><Relationship Id="rId1" Type="http://schemas.openxmlformats.org/officeDocument/2006/relationships/tags" Target="../tags/tag378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404.xml"/><Relationship Id="rId8" Type="http://schemas.openxmlformats.org/officeDocument/2006/relationships/image" Target="../media/image18.png"/><Relationship Id="rId7" Type="http://schemas.openxmlformats.org/officeDocument/2006/relationships/tags" Target="../tags/tag403.xml"/><Relationship Id="rId6" Type="http://schemas.openxmlformats.org/officeDocument/2006/relationships/tags" Target="../tags/tag402.xml"/><Relationship Id="rId5" Type="http://schemas.openxmlformats.org/officeDocument/2006/relationships/tags" Target="../tags/tag401.xml"/><Relationship Id="rId4" Type="http://schemas.openxmlformats.org/officeDocument/2006/relationships/tags" Target="../tags/tag400.xml"/><Relationship Id="rId3" Type="http://schemas.openxmlformats.org/officeDocument/2006/relationships/tags" Target="../tags/tag399.xml"/><Relationship Id="rId21" Type="http://schemas.openxmlformats.org/officeDocument/2006/relationships/slideLayout" Target="../slideLayouts/slideLayout9.xml"/><Relationship Id="rId20" Type="http://schemas.openxmlformats.org/officeDocument/2006/relationships/tags" Target="../tags/tag414.xml"/><Relationship Id="rId2" Type="http://schemas.openxmlformats.org/officeDocument/2006/relationships/tags" Target="../tags/tag398.xml"/><Relationship Id="rId19" Type="http://schemas.openxmlformats.org/officeDocument/2006/relationships/tags" Target="../tags/tag413.xml"/><Relationship Id="rId18" Type="http://schemas.openxmlformats.org/officeDocument/2006/relationships/tags" Target="../tags/tag412.xml"/><Relationship Id="rId17" Type="http://schemas.openxmlformats.org/officeDocument/2006/relationships/tags" Target="../tags/tag411.xml"/><Relationship Id="rId16" Type="http://schemas.openxmlformats.org/officeDocument/2006/relationships/tags" Target="../tags/tag410.xml"/><Relationship Id="rId15" Type="http://schemas.openxmlformats.org/officeDocument/2006/relationships/tags" Target="../tags/tag409.xml"/><Relationship Id="rId14" Type="http://schemas.openxmlformats.org/officeDocument/2006/relationships/tags" Target="../tags/tag408.xml"/><Relationship Id="rId13" Type="http://schemas.openxmlformats.org/officeDocument/2006/relationships/tags" Target="../tags/tag407.xml"/><Relationship Id="rId12" Type="http://schemas.openxmlformats.org/officeDocument/2006/relationships/tags" Target="../tags/tag406.xml"/><Relationship Id="rId11" Type="http://schemas.openxmlformats.org/officeDocument/2006/relationships/tags" Target="../tags/tag405.xml"/><Relationship Id="rId10" Type="http://schemas.openxmlformats.org/officeDocument/2006/relationships/image" Target="../media/image17.png"/><Relationship Id="rId1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422.xml"/><Relationship Id="rId8" Type="http://schemas.openxmlformats.org/officeDocument/2006/relationships/tags" Target="../tags/tag421.xml"/><Relationship Id="rId7" Type="http://schemas.openxmlformats.org/officeDocument/2006/relationships/tags" Target="../tags/tag420.xml"/><Relationship Id="rId6" Type="http://schemas.openxmlformats.org/officeDocument/2006/relationships/image" Target="../media/image17.png"/><Relationship Id="rId5" Type="http://schemas.openxmlformats.org/officeDocument/2006/relationships/tags" Target="../tags/tag419.xml"/><Relationship Id="rId4" Type="http://schemas.openxmlformats.org/officeDocument/2006/relationships/tags" Target="../tags/tag418.xml"/><Relationship Id="rId3" Type="http://schemas.openxmlformats.org/officeDocument/2006/relationships/tags" Target="../tags/tag417.xml"/><Relationship Id="rId25" Type="http://schemas.openxmlformats.org/officeDocument/2006/relationships/slideLayout" Target="../slideLayouts/slideLayout9.xml"/><Relationship Id="rId24" Type="http://schemas.openxmlformats.org/officeDocument/2006/relationships/tags" Target="../tags/tag432.xml"/><Relationship Id="rId23" Type="http://schemas.openxmlformats.org/officeDocument/2006/relationships/image" Target="../media/image58.jpeg"/><Relationship Id="rId22" Type="http://schemas.openxmlformats.org/officeDocument/2006/relationships/tags" Target="../tags/tag431.xml"/><Relationship Id="rId21" Type="http://schemas.openxmlformats.org/officeDocument/2006/relationships/tags" Target="../tags/tag430.xml"/><Relationship Id="rId20" Type="http://schemas.openxmlformats.org/officeDocument/2006/relationships/tags" Target="../tags/tag429.xml"/><Relationship Id="rId2" Type="http://schemas.openxmlformats.org/officeDocument/2006/relationships/tags" Target="../tags/tag416.xml"/><Relationship Id="rId19" Type="http://schemas.openxmlformats.org/officeDocument/2006/relationships/tags" Target="../tags/tag428.xml"/><Relationship Id="rId18" Type="http://schemas.openxmlformats.org/officeDocument/2006/relationships/image" Target="../media/image57.svg"/><Relationship Id="rId17" Type="http://schemas.openxmlformats.org/officeDocument/2006/relationships/image" Target="../media/image56.png"/><Relationship Id="rId16" Type="http://schemas.openxmlformats.org/officeDocument/2006/relationships/tags" Target="../tags/tag427.xml"/><Relationship Id="rId15" Type="http://schemas.openxmlformats.org/officeDocument/2006/relationships/tags" Target="../tags/tag426.xml"/><Relationship Id="rId14" Type="http://schemas.openxmlformats.org/officeDocument/2006/relationships/tags" Target="../tags/tag425.xml"/><Relationship Id="rId13" Type="http://schemas.openxmlformats.org/officeDocument/2006/relationships/tags" Target="../tags/tag424.xml"/><Relationship Id="rId12" Type="http://schemas.openxmlformats.org/officeDocument/2006/relationships/image" Target="../media/image55.svg"/><Relationship Id="rId11" Type="http://schemas.openxmlformats.org/officeDocument/2006/relationships/image" Target="../media/image54.png"/><Relationship Id="rId10" Type="http://schemas.openxmlformats.org/officeDocument/2006/relationships/tags" Target="../tags/tag423.xml"/><Relationship Id="rId1" Type="http://schemas.openxmlformats.org/officeDocument/2006/relationships/tags" Target="../tags/tag415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84.xml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image" Target="../media/image9.png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image" Target="../media/image12.jpeg"/><Relationship Id="rId10" Type="http://schemas.openxmlformats.org/officeDocument/2006/relationships/notesSlide" Target="../notesSlides/notesSlide1.xml"/><Relationship Id="rId1" Type="http://schemas.openxmlformats.org/officeDocument/2006/relationships/tags" Target="../tags/tag79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tags" Target="../tags/tag439.xml"/><Relationship Id="rId7" Type="http://schemas.openxmlformats.org/officeDocument/2006/relationships/tags" Target="../tags/tag438.xml"/><Relationship Id="rId6" Type="http://schemas.openxmlformats.org/officeDocument/2006/relationships/tags" Target="../tags/tag437.xml"/><Relationship Id="rId5" Type="http://schemas.openxmlformats.org/officeDocument/2006/relationships/tags" Target="../tags/tag436.xml"/><Relationship Id="rId4" Type="http://schemas.openxmlformats.org/officeDocument/2006/relationships/image" Target="../media/image17.png"/><Relationship Id="rId3" Type="http://schemas.openxmlformats.org/officeDocument/2006/relationships/tags" Target="../tags/tag435.xml"/><Relationship Id="rId2" Type="http://schemas.openxmlformats.org/officeDocument/2006/relationships/tags" Target="../tags/tag434.xml"/><Relationship Id="rId18" Type="http://schemas.openxmlformats.org/officeDocument/2006/relationships/slideLayout" Target="../slideLayouts/slideLayout9.xml"/><Relationship Id="rId17" Type="http://schemas.openxmlformats.org/officeDocument/2006/relationships/tags" Target="../tags/tag446.xml"/><Relationship Id="rId16" Type="http://schemas.openxmlformats.org/officeDocument/2006/relationships/tags" Target="../tags/tag445.xml"/><Relationship Id="rId15" Type="http://schemas.openxmlformats.org/officeDocument/2006/relationships/tags" Target="../tags/tag444.xml"/><Relationship Id="rId14" Type="http://schemas.openxmlformats.org/officeDocument/2006/relationships/tags" Target="../tags/tag443.xml"/><Relationship Id="rId13" Type="http://schemas.openxmlformats.org/officeDocument/2006/relationships/tags" Target="../tags/tag442.xml"/><Relationship Id="rId12" Type="http://schemas.openxmlformats.org/officeDocument/2006/relationships/tags" Target="../tags/tag441.xml"/><Relationship Id="rId11" Type="http://schemas.openxmlformats.org/officeDocument/2006/relationships/image" Target="../media/image59.jpeg"/><Relationship Id="rId10" Type="http://schemas.openxmlformats.org/officeDocument/2006/relationships/tags" Target="../tags/tag440.xml"/><Relationship Id="rId1" Type="http://schemas.openxmlformats.org/officeDocument/2006/relationships/tags" Target="../tags/tag433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454.xml"/><Relationship Id="rId8" Type="http://schemas.openxmlformats.org/officeDocument/2006/relationships/tags" Target="../tags/tag453.xml"/><Relationship Id="rId7" Type="http://schemas.openxmlformats.org/officeDocument/2006/relationships/tags" Target="../tags/tag452.xml"/><Relationship Id="rId6" Type="http://schemas.openxmlformats.org/officeDocument/2006/relationships/tags" Target="../tags/tag451.xml"/><Relationship Id="rId5" Type="http://schemas.openxmlformats.org/officeDocument/2006/relationships/tags" Target="../tags/tag450.xml"/><Relationship Id="rId4" Type="http://schemas.openxmlformats.org/officeDocument/2006/relationships/image" Target="../media/image17.png"/><Relationship Id="rId37" Type="http://schemas.openxmlformats.org/officeDocument/2006/relationships/slideLayout" Target="../slideLayouts/slideLayout9.xml"/><Relationship Id="rId36" Type="http://schemas.openxmlformats.org/officeDocument/2006/relationships/tags" Target="../tags/tag479.xml"/><Relationship Id="rId35" Type="http://schemas.openxmlformats.org/officeDocument/2006/relationships/image" Target="../media/image61.svg"/><Relationship Id="rId34" Type="http://schemas.openxmlformats.org/officeDocument/2006/relationships/image" Target="../media/image60.png"/><Relationship Id="rId33" Type="http://schemas.openxmlformats.org/officeDocument/2006/relationships/tags" Target="../tags/tag478.xml"/><Relationship Id="rId32" Type="http://schemas.openxmlformats.org/officeDocument/2006/relationships/tags" Target="../tags/tag477.xml"/><Relationship Id="rId31" Type="http://schemas.openxmlformats.org/officeDocument/2006/relationships/tags" Target="../tags/tag476.xml"/><Relationship Id="rId30" Type="http://schemas.openxmlformats.org/officeDocument/2006/relationships/tags" Target="../tags/tag475.xml"/><Relationship Id="rId3" Type="http://schemas.openxmlformats.org/officeDocument/2006/relationships/tags" Target="../tags/tag449.xml"/><Relationship Id="rId29" Type="http://schemas.openxmlformats.org/officeDocument/2006/relationships/tags" Target="../tags/tag474.xml"/><Relationship Id="rId28" Type="http://schemas.openxmlformats.org/officeDocument/2006/relationships/tags" Target="../tags/tag473.xml"/><Relationship Id="rId27" Type="http://schemas.openxmlformats.org/officeDocument/2006/relationships/tags" Target="../tags/tag472.xml"/><Relationship Id="rId26" Type="http://schemas.openxmlformats.org/officeDocument/2006/relationships/tags" Target="../tags/tag471.xml"/><Relationship Id="rId25" Type="http://schemas.openxmlformats.org/officeDocument/2006/relationships/tags" Target="../tags/tag470.xml"/><Relationship Id="rId24" Type="http://schemas.openxmlformats.org/officeDocument/2006/relationships/tags" Target="../tags/tag469.xml"/><Relationship Id="rId23" Type="http://schemas.openxmlformats.org/officeDocument/2006/relationships/tags" Target="../tags/tag468.xml"/><Relationship Id="rId22" Type="http://schemas.openxmlformats.org/officeDocument/2006/relationships/tags" Target="../tags/tag467.xml"/><Relationship Id="rId21" Type="http://schemas.openxmlformats.org/officeDocument/2006/relationships/tags" Target="../tags/tag466.xml"/><Relationship Id="rId20" Type="http://schemas.openxmlformats.org/officeDocument/2006/relationships/tags" Target="../tags/tag465.xml"/><Relationship Id="rId2" Type="http://schemas.openxmlformats.org/officeDocument/2006/relationships/tags" Target="../tags/tag448.xml"/><Relationship Id="rId19" Type="http://schemas.openxmlformats.org/officeDocument/2006/relationships/tags" Target="../tags/tag464.xml"/><Relationship Id="rId18" Type="http://schemas.openxmlformats.org/officeDocument/2006/relationships/tags" Target="../tags/tag463.xml"/><Relationship Id="rId17" Type="http://schemas.openxmlformats.org/officeDocument/2006/relationships/tags" Target="../tags/tag462.xml"/><Relationship Id="rId16" Type="http://schemas.openxmlformats.org/officeDocument/2006/relationships/tags" Target="../tags/tag461.xml"/><Relationship Id="rId15" Type="http://schemas.openxmlformats.org/officeDocument/2006/relationships/tags" Target="../tags/tag460.xml"/><Relationship Id="rId14" Type="http://schemas.openxmlformats.org/officeDocument/2006/relationships/tags" Target="../tags/tag459.xml"/><Relationship Id="rId13" Type="http://schemas.openxmlformats.org/officeDocument/2006/relationships/tags" Target="../tags/tag458.xml"/><Relationship Id="rId12" Type="http://schemas.openxmlformats.org/officeDocument/2006/relationships/tags" Target="../tags/tag457.xml"/><Relationship Id="rId11" Type="http://schemas.openxmlformats.org/officeDocument/2006/relationships/tags" Target="../tags/tag456.xml"/><Relationship Id="rId10" Type="http://schemas.openxmlformats.org/officeDocument/2006/relationships/tags" Target="../tags/tag455.xml"/><Relationship Id="rId1" Type="http://schemas.openxmlformats.org/officeDocument/2006/relationships/tags" Target="../tags/tag447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tags" Target="../tags/tag486.xml"/><Relationship Id="rId7" Type="http://schemas.openxmlformats.org/officeDocument/2006/relationships/tags" Target="../tags/tag485.xml"/><Relationship Id="rId6" Type="http://schemas.openxmlformats.org/officeDocument/2006/relationships/tags" Target="../tags/tag484.xml"/><Relationship Id="rId5" Type="http://schemas.openxmlformats.org/officeDocument/2006/relationships/tags" Target="../tags/tag483.xml"/><Relationship Id="rId4" Type="http://schemas.openxmlformats.org/officeDocument/2006/relationships/image" Target="../media/image17.png"/><Relationship Id="rId3" Type="http://schemas.openxmlformats.org/officeDocument/2006/relationships/tags" Target="../tags/tag482.xml"/><Relationship Id="rId27" Type="http://schemas.openxmlformats.org/officeDocument/2006/relationships/slideLayout" Target="../slideLayouts/slideLayout9.xml"/><Relationship Id="rId26" Type="http://schemas.openxmlformats.org/officeDocument/2006/relationships/tags" Target="../tags/tag503.xml"/><Relationship Id="rId25" Type="http://schemas.openxmlformats.org/officeDocument/2006/relationships/tags" Target="../tags/tag502.xml"/><Relationship Id="rId24" Type="http://schemas.openxmlformats.org/officeDocument/2006/relationships/tags" Target="../tags/tag501.xml"/><Relationship Id="rId23" Type="http://schemas.openxmlformats.org/officeDocument/2006/relationships/tags" Target="../tags/tag500.xml"/><Relationship Id="rId22" Type="http://schemas.openxmlformats.org/officeDocument/2006/relationships/tags" Target="../tags/tag499.xml"/><Relationship Id="rId21" Type="http://schemas.openxmlformats.org/officeDocument/2006/relationships/tags" Target="../tags/tag498.xml"/><Relationship Id="rId20" Type="http://schemas.openxmlformats.org/officeDocument/2006/relationships/tags" Target="../tags/tag497.xml"/><Relationship Id="rId2" Type="http://schemas.openxmlformats.org/officeDocument/2006/relationships/tags" Target="../tags/tag481.xml"/><Relationship Id="rId19" Type="http://schemas.openxmlformats.org/officeDocument/2006/relationships/tags" Target="../tags/tag496.xml"/><Relationship Id="rId18" Type="http://schemas.openxmlformats.org/officeDocument/2006/relationships/tags" Target="../tags/tag495.xml"/><Relationship Id="rId17" Type="http://schemas.openxmlformats.org/officeDocument/2006/relationships/tags" Target="../tags/tag494.xml"/><Relationship Id="rId16" Type="http://schemas.openxmlformats.org/officeDocument/2006/relationships/tags" Target="../tags/tag493.xml"/><Relationship Id="rId15" Type="http://schemas.openxmlformats.org/officeDocument/2006/relationships/tags" Target="../tags/tag492.xml"/><Relationship Id="rId14" Type="http://schemas.openxmlformats.org/officeDocument/2006/relationships/tags" Target="../tags/tag491.xml"/><Relationship Id="rId13" Type="http://schemas.openxmlformats.org/officeDocument/2006/relationships/tags" Target="../tags/tag490.xml"/><Relationship Id="rId12" Type="http://schemas.openxmlformats.org/officeDocument/2006/relationships/tags" Target="../tags/tag489.xml"/><Relationship Id="rId11" Type="http://schemas.openxmlformats.org/officeDocument/2006/relationships/tags" Target="../tags/tag488.xml"/><Relationship Id="rId10" Type="http://schemas.openxmlformats.org/officeDocument/2006/relationships/tags" Target="../tags/tag487.xml"/><Relationship Id="rId1" Type="http://schemas.openxmlformats.org/officeDocument/2006/relationships/tags" Target="../tags/tag480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tags" Target="../tags/tag510.xml"/><Relationship Id="rId7" Type="http://schemas.openxmlformats.org/officeDocument/2006/relationships/tags" Target="../tags/tag509.xml"/><Relationship Id="rId6" Type="http://schemas.openxmlformats.org/officeDocument/2006/relationships/tags" Target="../tags/tag508.xml"/><Relationship Id="rId5" Type="http://schemas.openxmlformats.org/officeDocument/2006/relationships/tags" Target="../tags/tag507.xml"/><Relationship Id="rId4" Type="http://schemas.openxmlformats.org/officeDocument/2006/relationships/image" Target="../media/image17.png"/><Relationship Id="rId3" Type="http://schemas.openxmlformats.org/officeDocument/2006/relationships/tags" Target="../tags/tag506.xml"/><Relationship Id="rId27" Type="http://schemas.openxmlformats.org/officeDocument/2006/relationships/slideLayout" Target="../slideLayouts/slideLayout9.xml"/><Relationship Id="rId26" Type="http://schemas.openxmlformats.org/officeDocument/2006/relationships/tags" Target="../tags/tag523.xml"/><Relationship Id="rId25" Type="http://schemas.openxmlformats.org/officeDocument/2006/relationships/image" Target="../media/image65.jpeg"/><Relationship Id="rId24" Type="http://schemas.openxmlformats.org/officeDocument/2006/relationships/tags" Target="../tags/tag522.xml"/><Relationship Id="rId23" Type="http://schemas.openxmlformats.org/officeDocument/2006/relationships/image" Target="../media/image64.jpeg"/><Relationship Id="rId22" Type="http://schemas.openxmlformats.org/officeDocument/2006/relationships/tags" Target="../tags/tag521.xml"/><Relationship Id="rId21" Type="http://schemas.openxmlformats.org/officeDocument/2006/relationships/tags" Target="../tags/tag520.xml"/><Relationship Id="rId20" Type="http://schemas.openxmlformats.org/officeDocument/2006/relationships/tags" Target="../tags/tag519.xml"/><Relationship Id="rId2" Type="http://schemas.openxmlformats.org/officeDocument/2006/relationships/tags" Target="../tags/tag505.xml"/><Relationship Id="rId19" Type="http://schemas.openxmlformats.org/officeDocument/2006/relationships/image" Target="../media/image63.jpeg"/><Relationship Id="rId18" Type="http://schemas.openxmlformats.org/officeDocument/2006/relationships/tags" Target="../tags/tag518.xml"/><Relationship Id="rId17" Type="http://schemas.openxmlformats.org/officeDocument/2006/relationships/image" Target="../media/image62.jpeg"/><Relationship Id="rId16" Type="http://schemas.openxmlformats.org/officeDocument/2006/relationships/tags" Target="../tags/tag517.xml"/><Relationship Id="rId15" Type="http://schemas.openxmlformats.org/officeDocument/2006/relationships/tags" Target="../tags/tag516.xml"/><Relationship Id="rId14" Type="http://schemas.openxmlformats.org/officeDocument/2006/relationships/tags" Target="../tags/tag515.xml"/><Relationship Id="rId13" Type="http://schemas.openxmlformats.org/officeDocument/2006/relationships/tags" Target="../tags/tag514.xml"/><Relationship Id="rId12" Type="http://schemas.openxmlformats.org/officeDocument/2006/relationships/tags" Target="../tags/tag513.xml"/><Relationship Id="rId11" Type="http://schemas.openxmlformats.org/officeDocument/2006/relationships/tags" Target="../tags/tag512.xml"/><Relationship Id="rId10" Type="http://schemas.openxmlformats.org/officeDocument/2006/relationships/tags" Target="../tags/tag511.xml"/><Relationship Id="rId1" Type="http://schemas.openxmlformats.org/officeDocument/2006/relationships/tags" Target="../tags/tag504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532.xml"/><Relationship Id="rId8" Type="http://schemas.openxmlformats.org/officeDocument/2006/relationships/tags" Target="../tags/tag531.xml"/><Relationship Id="rId7" Type="http://schemas.openxmlformats.org/officeDocument/2006/relationships/tags" Target="../tags/tag530.xml"/><Relationship Id="rId6" Type="http://schemas.openxmlformats.org/officeDocument/2006/relationships/tags" Target="../tags/tag529.xml"/><Relationship Id="rId5" Type="http://schemas.openxmlformats.org/officeDocument/2006/relationships/tags" Target="../tags/tag528.xml"/><Relationship Id="rId4" Type="http://schemas.openxmlformats.org/officeDocument/2006/relationships/tags" Target="../tags/tag527.xml"/><Relationship Id="rId3" Type="http://schemas.openxmlformats.org/officeDocument/2006/relationships/tags" Target="../tags/tag526.xml"/><Relationship Id="rId2" Type="http://schemas.openxmlformats.org/officeDocument/2006/relationships/tags" Target="../tags/tag525.xml"/><Relationship Id="rId17" Type="http://schemas.openxmlformats.org/officeDocument/2006/relationships/slideLayout" Target="../slideLayouts/slideLayout9.xml"/><Relationship Id="rId16" Type="http://schemas.openxmlformats.org/officeDocument/2006/relationships/tags" Target="../tags/tag537.xml"/><Relationship Id="rId15" Type="http://schemas.openxmlformats.org/officeDocument/2006/relationships/image" Target="../media/image17.png"/><Relationship Id="rId14" Type="http://schemas.openxmlformats.org/officeDocument/2006/relationships/tags" Target="../tags/tag536.xml"/><Relationship Id="rId13" Type="http://schemas.openxmlformats.org/officeDocument/2006/relationships/image" Target="../media/image66.jpeg"/><Relationship Id="rId12" Type="http://schemas.openxmlformats.org/officeDocument/2006/relationships/tags" Target="../tags/tag535.xml"/><Relationship Id="rId11" Type="http://schemas.openxmlformats.org/officeDocument/2006/relationships/tags" Target="../tags/tag534.xml"/><Relationship Id="rId10" Type="http://schemas.openxmlformats.org/officeDocument/2006/relationships/tags" Target="../tags/tag533.xml"/><Relationship Id="rId1" Type="http://schemas.openxmlformats.org/officeDocument/2006/relationships/tags" Target="../tags/tag524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545.xml"/><Relationship Id="rId8" Type="http://schemas.openxmlformats.org/officeDocument/2006/relationships/tags" Target="../tags/tag544.xml"/><Relationship Id="rId7" Type="http://schemas.openxmlformats.org/officeDocument/2006/relationships/tags" Target="../tags/tag543.xml"/><Relationship Id="rId6" Type="http://schemas.openxmlformats.org/officeDocument/2006/relationships/image" Target="../media/image18.png"/><Relationship Id="rId5" Type="http://schemas.openxmlformats.org/officeDocument/2006/relationships/tags" Target="../tags/tag542.xml"/><Relationship Id="rId44" Type="http://schemas.openxmlformats.org/officeDocument/2006/relationships/slideLayout" Target="../slideLayouts/slideLayout9.xml"/><Relationship Id="rId43" Type="http://schemas.openxmlformats.org/officeDocument/2006/relationships/tags" Target="../tags/tag571.xml"/><Relationship Id="rId42" Type="http://schemas.openxmlformats.org/officeDocument/2006/relationships/image" Target="../media/image17.png"/><Relationship Id="rId41" Type="http://schemas.openxmlformats.org/officeDocument/2006/relationships/tags" Target="../tags/tag570.xml"/><Relationship Id="rId40" Type="http://schemas.openxmlformats.org/officeDocument/2006/relationships/tags" Target="../tags/tag569.xml"/><Relationship Id="rId4" Type="http://schemas.openxmlformats.org/officeDocument/2006/relationships/tags" Target="../tags/tag541.xml"/><Relationship Id="rId39" Type="http://schemas.openxmlformats.org/officeDocument/2006/relationships/tags" Target="../tags/tag568.xml"/><Relationship Id="rId38" Type="http://schemas.openxmlformats.org/officeDocument/2006/relationships/tags" Target="../tags/tag567.xml"/><Relationship Id="rId37" Type="http://schemas.openxmlformats.org/officeDocument/2006/relationships/tags" Target="../tags/tag566.xml"/><Relationship Id="rId36" Type="http://schemas.openxmlformats.org/officeDocument/2006/relationships/image" Target="../media/image32.png"/><Relationship Id="rId35" Type="http://schemas.openxmlformats.org/officeDocument/2006/relationships/tags" Target="../tags/tag565.xml"/><Relationship Id="rId34" Type="http://schemas.openxmlformats.org/officeDocument/2006/relationships/image" Target="../media/image70.svg"/><Relationship Id="rId33" Type="http://schemas.openxmlformats.org/officeDocument/2006/relationships/image" Target="../media/image69.png"/><Relationship Id="rId32" Type="http://schemas.openxmlformats.org/officeDocument/2006/relationships/tags" Target="../tags/tag564.xml"/><Relationship Id="rId31" Type="http://schemas.openxmlformats.org/officeDocument/2006/relationships/image" Target="../media/image29.png"/><Relationship Id="rId30" Type="http://schemas.openxmlformats.org/officeDocument/2006/relationships/tags" Target="../tags/tag563.xml"/><Relationship Id="rId3" Type="http://schemas.openxmlformats.org/officeDocument/2006/relationships/tags" Target="../tags/tag540.xml"/><Relationship Id="rId29" Type="http://schemas.openxmlformats.org/officeDocument/2006/relationships/image" Target="../media/image68.svg"/><Relationship Id="rId28" Type="http://schemas.openxmlformats.org/officeDocument/2006/relationships/image" Target="../media/image67.png"/><Relationship Id="rId27" Type="http://schemas.openxmlformats.org/officeDocument/2006/relationships/tags" Target="../tags/tag562.xml"/><Relationship Id="rId26" Type="http://schemas.openxmlformats.org/officeDocument/2006/relationships/image" Target="../media/image14.png"/><Relationship Id="rId25" Type="http://schemas.openxmlformats.org/officeDocument/2006/relationships/tags" Target="../tags/tag561.xml"/><Relationship Id="rId24" Type="http://schemas.openxmlformats.org/officeDocument/2006/relationships/tags" Target="../tags/tag560.xml"/><Relationship Id="rId23" Type="http://schemas.openxmlformats.org/officeDocument/2006/relationships/tags" Target="../tags/tag559.xml"/><Relationship Id="rId22" Type="http://schemas.openxmlformats.org/officeDocument/2006/relationships/tags" Target="../tags/tag558.xml"/><Relationship Id="rId21" Type="http://schemas.openxmlformats.org/officeDocument/2006/relationships/tags" Target="../tags/tag557.xml"/><Relationship Id="rId20" Type="http://schemas.openxmlformats.org/officeDocument/2006/relationships/tags" Target="../tags/tag556.xml"/><Relationship Id="rId2" Type="http://schemas.openxmlformats.org/officeDocument/2006/relationships/tags" Target="../tags/tag539.xml"/><Relationship Id="rId19" Type="http://schemas.openxmlformats.org/officeDocument/2006/relationships/tags" Target="../tags/tag555.xml"/><Relationship Id="rId18" Type="http://schemas.openxmlformats.org/officeDocument/2006/relationships/tags" Target="../tags/tag554.xml"/><Relationship Id="rId17" Type="http://schemas.openxmlformats.org/officeDocument/2006/relationships/tags" Target="../tags/tag553.xml"/><Relationship Id="rId16" Type="http://schemas.openxmlformats.org/officeDocument/2006/relationships/tags" Target="../tags/tag552.xml"/><Relationship Id="rId15" Type="http://schemas.openxmlformats.org/officeDocument/2006/relationships/tags" Target="../tags/tag551.xml"/><Relationship Id="rId14" Type="http://schemas.openxmlformats.org/officeDocument/2006/relationships/tags" Target="../tags/tag550.xml"/><Relationship Id="rId13" Type="http://schemas.openxmlformats.org/officeDocument/2006/relationships/tags" Target="../tags/tag549.xml"/><Relationship Id="rId12" Type="http://schemas.openxmlformats.org/officeDocument/2006/relationships/tags" Target="../tags/tag548.xml"/><Relationship Id="rId11" Type="http://schemas.openxmlformats.org/officeDocument/2006/relationships/tags" Target="../tags/tag547.xml"/><Relationship Id="rId10" Type="http://schemas.openxmlformats.org/officeDocument/2006/relationships/tags" Target="../tags/tag546.xml"/><Relationship Id="rId1" Type="http://schemas.openxmlformats.org/officeDocument/2006/relationships/tags" Target="../tags/tag538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579.xml"/><Relationship Id="rId8" Type="http://schemas.openxmlformats.org/officeDocument/2006/relationships/tags" Target="../tags/tag578.xml"/><Relationship Id="rId7" Type="http://schemas.openxmlformats.org/officeDocument/2006/relationships/tags" Target="../tags/tag577.xml"/><Relationship Id="rId6" Type="http://schemas.openxmlformats.org/officeDocument/2006/relationships/tags" Target="../tags/tag576.xml"/><Relationship Id="rId5" Type="http://schemas.openxmlformats.org/officeDocument/2006/relationships/tags" Target="../tags/tag575.xml"/><Relationship Id="rId4" Type="http://schemas.openxmlformats.org/officeDocument/2006/relationships/tags" Target="../tags/tag574.xml"/><Relationship Id="rId3" Type="http://schemas.openxmlformats.org/officeDocument/2006/relationships/tags" Target="../tags/tag573.xml"/><Relationship Id="rId2" Type="http://schemas.openxmlformats.org/officeDocument/2006/relationships/tags" Target="../tags/tag572.xml"/><Relationship Id="rId16" Type="http://schemas.openxmlformats.org/officeDocument/2006/relationships/slideLayout" Target="../slideLayouts/slideLayout9.xml"/><Relationship Id="rId15" Type="http://schemas.openxmlformats.org/officeDocument/2006/relationships/tags" Target="../tags/tag583.xml"/><Relationship Id="rId14" Type="http://schemas.openxmlformats.org/officeDocument/2006/relationships/tags" Target="../tags/tag582.xml"/><Relationship Id="rId13" Type="http://schemas.openxmlformats.org/officeDocument/2006/relationships/tags" Target="../tags/tag581.xml"/><Relationship Id="rId12" Type="http://schemas.openxmlformats.org/officeDocument/2006/relationships/image" Target="../media/image71.jpeg"/><Relationship Id="rId11" Type="http://schemas.openxmlformats.org/officeDocument/2006/relationships/tags" Target="../tags/tag580.xml"/><Relationship Id="rId10" Type="http://schemas.openxmlformats.org/officeDocument/2006/relationships/image" Target="../media/image17.png"/><Relationship Id="rId1" Type="http://schemas.openxmlformats.org/officeDocument/2006/relationships/chart" Target="../charts/char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587.xml"/><Relationship Id="rId5" Type="http://schemas.openxmlformats.org/officeDocument/2006/relationships/image" Target="../media/image9.png"/><Relationship Id="rId4" Type="http://schemas.openxmlformats.org/officeDocument/2006/relationships/tags" Target="../tags/tag586.xml"/><Relationship Id="rId3" Type="http://schemas.openxmlformats.org/officeDocument/2006/relationships/tags" Target="../tags/tag585.xml"/><Relationship Id="rId2" Type="http://schemas.openxmlformats.org/officeDocument/2006/relationships/tags" Target="../tags/tag584.xml"/><Relationship Id="rId1" Type="http://schemas.openxmlformats.org/officeDocument/2006/relationships/image" Target="../media/image12.jpe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593.xml"/><Relationship Id="rId7" Type="http://schemas.openxmlformats.org/officeDocument/2006/relationships/tags" Target="../tags/tag592.xml"/><Relationship Id="rId6" Type="http://schemas.openxmlformats.org/officeDocument/2006/relationships/tags" Target="../tags/tag591.xml"/><Relationship Id="rId5" Type="http://schemas.openxmlformats.org/officeDocument/2006/relationships/image" Target="../media/image9.png"/><Relationship Id="rId4" Type="http://schemas.openxmlformats.org/officeDocument/2006/relationships/tags" Target="../tags/tag590.xml"/><Relationship Id="rId3" Type="http://schemas.openxmlformats.org/officeDocument/2006/relationships/tags" Target="../tags/tag589.xml"/><Relationship Id="rId2" Type="http://schemas.openxmlformats.org/officeDocument/2006/relationships/image" Target="../media/image12.jpeg"/><Relationship Id="rId10" Type="http://schemas.openxmlformats.org/officeDocument/2006/relationships/notesSlide" Target="../notesSlides/notesSlide4.xml"/><Relationship Id="rId1" Type="http://schemas.openxmlformats.org/officeDocument/2006/relationships/tags" Target="../tags/tag588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3" Type="http://schemas.openxmlformats.org/officeDocument/2006/relationships/notesSlide" Target="../notesSlides/notesSlide2.xml"/><Relationship Id="rId22" Type="http://schemas.openxmlformats.org/officeDocument/2006/relationships/slideLayout" Target="../slideLayouts/slideLayout14.xml"/><Relationship Id="rId21" Type="http://schemas.openxmlformats.org/officeDocument/2006/relationships/tags" Target="../tags/tag102.xml"/><Relationship Id="rId20" Type="http://schemas.openxmlformats.org/officeDocument/2006/relationships/image" Target="../media/image9.png"/><Relationship Id="rId2" Type="http://schemas.openxmlformats.org/officeDocument/2006/relationships/tags" Target="../tags/tag86.xml"/><Relationship Id="rId19" Type="http://schemas.openxmlformats.org/officeDocument/2006/relationships/tags" Target="../tags/tag101.xml"/><Relationship Id="rId18" Type="http://schemas.openxmlformats.org/officeDocument/2006/relationships/image" Target="../media/image14.png"/><Relationship Id="rId17" Type="http://schemas.openxmlformats.org/officeDocument/2006/relationships/tags" Target="../tags/tag100.xml"/><Relationship Id="rId16" Type="http://schemas.openxmlformats.org/officeDocument/2006/relationships/tags" Target="../tags/tag99.xml"/><Relationship Id="rId15" Type="http://schemas.openxmlformats.org/officeDocument/2006/relationships/tags" Target="../tags/tag98.xml"/><Relationship Id="rId14" Type="http://schemas.openxmlformats.org/officeDocument/2006/relationships/image" Target="../media/image13.jpeg"/><Relationship Id="rId13" Type="http://schemas.openxmlformats.org/officeDocument/2006/relationships/tags" Target="../tags/tag97.xml"/><Relationship Id="rId12" Type="http://schemas.openxmlformats.org/officeDocument/2006/relationships/tags" Target="../tags/tag96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tags" Target="../tags/tag85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09.xml"/><Relationship Id="rId8" Type="http://schemas.openxmlformats.org/officeDocument/2006/relationships/tags" Target="../tags/tag108.xml"/><Relationship Id="rId7" Type="http://schemas.openxmlformats.org/officeDocument/2006/relationships/tags" Target="../tags/tag107.xml"/><Relationship Id="rId6" Type="http://schemas.openxmlformats.org/officeDocument/2006/relationships/image" Target="../media/image16.png"/><Relationship Id="rId5" Type="http://schemas.openxmlformats.org/officeDocument/2006/relationships/tags" Target="../tags/tag106.xml"/><Relationship Id="rId4" Type="http://schemas.openxmlformats.org/officeDocument/2006/relationships/tags" Target="../tags/tag105.xml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114.xml"/><Relationship Id="rId16" Type="http://schemas.openxmlformats.org/officeDocument/2006/relationships/image" Target="../media/image11.png"/><Relationship Id="rId15" Type="http://schemas.openxmlformats.org/officeDocument/2006/relationships/tags" Target="../tags/tag113.xml"/><Relationship Id="rId14" Type="http://schemas.openxmlformats.org/officeDocument/2006/relationships/image" Target="../media/image10.png"/><Relationship Id="rId13" Type="http://schemas.openxmlformats.org/officeDocument/2006/relationships/tags" Target="../tags/tag112.xml"/><Relationship Id="rId12" Type="http://schemas.openxmlformats.org/officeDocument/2006/relationships/image" Target="../media/image9.png"/><Relationship Id="rId11" Type="http://schemas.openxmlformats.org/officeDocument/2006/relationships/tags" Target="../tags/tag111.xml"/><Relationship Id="rId10" Type="http://schemas.openxmlformats.org/officeDocument/2006/relationships/tags" Target="../tags/tag110.xml"/><Relationship Id="rId1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tags" Target="../tags/tag121.xml"/><Relationship Id="rId7" Type="http://schemas.openxmlformats.org/officeDocument/2006/relationships/tags" Target="../tags/tag120.xml"/><Relationship Id="rId6" Type="http://schemas.openxmlformats.org/officeDocument/2006/relationships/tags" Target="../tags/tag119.xml"/><Relationship Id="rId5" Type="http://schemas.openxmlformats.org/officeDocument/2006/relationships/tags" Target="../tags/tag118.xml"/><Relationship Id="rId4" Type="http://schemas.openxmlformats.org/officeDocument/2006/relationships/image" Target="../media/image17.png"/><Relationship Id="rId3" Type="http://schemas.openxmlformats.org/officeDocument/2006/relationships/tags" Target="../tags/tag117.xml"/><Relationship Id="rId27" Type="http://schemas.openxmlformats.org/officeDocument/2006/relationships/slideLayout" Target="../slideLayouts/slideLayout9.xml"/><Relationship Id="rId26" Type="http://schemas.openxmlformats.org/officeDocument/2006/relationships/tags" Target="../tags/tag138.xml"/><Relationship Id="rId25" Type="http://schemas.openxmlformats.org/officeDocument/2006/relationships/tags" Target="../tags/tag137.xml"/><Relationship Id="rId24" Type="http://schemas.openxmlformats.org/officeDocument/2006/relationships/tags" Target="../tags/tag136.xml"/><Relationship Id="rId23" Type="http://schemas.openxmlformats.org/officeDocument/2006/relationships/tags" Target="../tags/tag135.xml"/><Relationship Id="rId22" Type="http://schemas.openxmlformats.org/officeDocument/2006/relationships/tags" Target="../tags/tag134.xml"/><Relationship Id="rId21" Type="http://schemas.openxmlformats.org/officeDocument/2006/relationships/tags" Target="../tags/tag133.xml"/><Relationship Id="rId20" Type="http://schemas.openxmlformats.org/officeDocument/2006/relationships/tags" Target="../tags/tag132.xml"/><Relationship Id="rId2" Type="http://schemas.openxmlformats.org/officeDocument/2006/relationships/tags" Target="../tags/tag116.xml"/><Relationship Id="rId19" Type="http://schemas.openxmlformats.org/officeDocument/2006/relationships/tags" Target="../tags/tag131.xml"/><Relationship Id="rId18" Type="http://schemas.openxmlformats.org/officeDocument/2006/relationships/tags" Target="../tags/tag130.xml"/><Relationship Id="rId17" Type="http://schemas.openxmlformats.org/officeDocument/2006/relationships/tags" Target="../tags/tag129.xml"/><Relationship Id="rId16" Type="http://schemas.openxmlformats.org/officeDocument/2006/relationships/tags" Target="../tags/tag128.xml"/><Relationship Id="rId15" Type="http://schemas.openxmlformats.org/officeDocument/2006/relationships/tags" Target="../tags/tag127.xml"/><Relationship Id="rId14" Type="http://schemas.openxmlformats.org/officeDocument/2006/relationships/tags" Target="../tags/tag126.xml"/><Relationship Id="rId13" Type="http://schemas.openxmlformats.org/officeDocument/2006/relationships/tags" Target="../tags/tag125.xml"/><Relationship Id="rId12" Type="http://schemas.openxmlformats.org/officeDocument/2006/relationships/tags" Target="../tags/tag124.xml"/><Relationship Id="rId11" Type="http://schemas.openxmlformats.org/officeDocument/2006/relationships/tags" Target="../tags/tag123.xml"/><Relationship Id="rId10" Type="http://schemas.openxmlformats.org/officeDocument/2006/relationships/tags" Target="../tags/tag122.xml"/><Relationship Id="rId1" Type="http://schemas.openxmlformats.org/officeDocument/2006/relationships/tags" Target="../tags/tag115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45.xml"/><Relationship Id="rId8" Type="http://schemas.openxmlformats.org/officeDocument/2006/relationships/tags" Target="../tags/tag144.xml"/><Relationship Id="rId7" Type="http://schemas.openxmlformats.org/officeDocument/2006/relationships/tags" Target="../tags/tag143.xml"/><Relationship Id="rId6" Type="http://schemas.openxmlformats.org/officeDocument/2006/relationships/image" Target="../media/image16.png"/><Relationship Id="rId5" Type="http://schemas.openxmlformats.org/officeDocument/2006/relationships/tags" Target="../tags/tag142.xml"/><Relationship Id="rId4" Type="http://schemas.openxmlformats.org/officeDocument/2006/relationships/tags" Target="../tags/tag141.xml"/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151.xml"/><Relationship Id="rId17" Type="http://schemas.openxmlformats.org/officeDocument/2006/relationships/image" Target="../media/image11.png"/><Relationship Id="rId16" Type="http://schemas.openxmlformats.org/officeDocument/2006/relationships/tags" Target="../tags/tag150.xml"/><Relationship Id="rId15" Type="http://schemas.openxmlformats.org/officeDocument/2006/relationships/image" Target="../media/image10.png"/><Relationship Id="rId14" Type="http://schemas.openxmlformats.org/officeDocument/2006/relationships/tags" Target="../tags/tag149.xml"/><Relationship Id="rId13" Type="http://schemas.openxmlformats.org/officeDocument/2006/relationships/image" Target="../media/image9.png"/><Relationship Id="rId12" Type="http://schemas.openxmlformats.org/officeDocument/2006/relationships/tags" Target="../tags/tag148.xml"/><Relationship Id="rId11" Type="http://schemas.openxmlformats.org/officeDocument/2006/relationships/tags" Target="../tags/tag147.xml"/><Relationship Id="rId10" Type="http://schemas.openxmlformats.org/officeDocument/2006/relationships/tags" Target="../tags/tag146.xml"/><Relationship Id="rId1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158.xml"/><Relationship Id="rId7" Type="http://schemas.openxmlformats.org/officeDocument/2006/relationships/image" Target="../media/image18.png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tags" Target="../tags/tag155.xml"/><Relationship Id="rId3" Type="http://schemas.openxmlformats.org/officeDocument/2006/relationships/tags" Target="../tags/tag154.xml"/><Relationship Id="rId22" Type="http://schemas.openxmlformats.org/officeDocument/2006/relationships/slideLayout" Target="../slideLayouts/slideLayout9.xml"/><Relationship Id="rId21" Type="http://schemas.openxmlformats.org/officeDocument/2006/relationships/tags" Target="../tags/tag165.xml"/><Relationship Id="rId20" Type="http://schemas.openxmlformats.org/officeDocument/2006/relationships/image" Target="../media/image24.png"/><Relationship Id="rId2" Type="http://schemas.openxmlformats.org/officeDocument/2006/relationships/tags" Target="../tags/tag153.xml"/><Relationship Id="rId19" Type="http://schemas.openxmlformats.org/officeDocument/2006/relationships/image" Target="../media/image23.png"/><Relationship Id="rId18" Type="http://schemas.openxmlformats.org/officeDocument/2006/relationships/image" Target="../media/image22.png"/><Relationship Id="rId17" Type="http://schemas.openxmlformats.org/officeDocument/2006/relationships/image" Target="../media/image21.png"/><Relationship Id="rId16" Type="http://schemas.openxmlformats.org/officeDocument/2006/relationships/tags" Target="../tags/tag164.xml"/><Relationship Id="rId15" Type="http://schemas.openxmlformats.org/officeDocument/2006/relationships/tags" Target="../tags/tag163.xml"/><Relationship Id="rId14" Type="http://schemas.openxmlformats.org/officeDocument/2006/relationships/tags" Target="../tags/tag162.xml"/><Relationship Id="rId13" Type="http://schemas.openxmlformats.org/officeDocument/2006/relationships/tags" Target="../tags/tag161.xml"/><Relationship Id="rId12" Type="http://schemas.openxmlformats.org/officeDocument/2006/relationships/tags" Target="../tags/tag160.xml"/><Relationship Id="rId11" Type="http://schemas.openxmlformats.org/officeDocument/2006/relationships/image" Target="../media/image20.jpeg"/><Relationship Id="rId10" Type="http://schemas.openxmlformats.org/officeDocument/2006/relationships/tags" Target="../tags/tag159.xml"/><Relationship Id="rId1" Type="http://schemas.openxmlformats.org/officeDocument/2006/relationships/tags" Target="../tags/tag15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72.xml"/><Relationship Id="rId8" Type="http://schemas.openxmlformats.org/officeDocument/2006/relationships/tags" Target="../tags/tag171.xml"/><Relationship Id="rId7" Type="http://schemas.openxmlformats.org/officeDocument/2006/relationships/image" Target="../media/image16.png"/><Relationship Id="rId6" Type="http://schemas.openxmlformats.org/officeDocument/2006/relationships/tags" Target="../tags/tag170.xml"/><Relationship Id="rId5" Type="http://schemas.openxmlformats.org/officeDocument/2006/relationships/tags" Target="../tags/tag169.xml"/><Relationship Id="rId4" Type="http://schemas.openxmlformats.org/officeDocument/2006/relationships/tags" Target="../tags/tag168.xml"/><Relationship Id="rId3" Type="http://schemas.openxmlformats.org/officeDocument/2006/relationships/tags" Target="../tags/tag167.xml"/><Relationship Id="rId2" Type="http://schemas.openxmlformats.org/officeDocument/2006/relationships/image" Target="../media/image25.jpeg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177.xml"/><Relationship Id="rId17" Type="http://schemas.openxmlformats.org/officeDocument/2006/relationships/image" Target="../media/image11.png"/><Relationship Id="rId16" Type="http://schemas.openxmlformats.org/officeDocument/2006/relationships/tags" Target="../tags/tag176.xml"/><Relationship Id="rId15" Type="http://schemas.openxmlformats.org/officeDocument/2006/relationships/image" Target="../media/image10.png"/><Relationship Id="rId14" Type="http://schemas.openxmlformats.org/officeDocument/2006/relationships/tags" Target="../tags/tag175.xml"/><Relationship Id="rId13" Type="http://schemas.openxmlformats.org/officeDocument/2006/relationships/image" Target="../media/image9.png"/><Relationship Id="rId12" Type="http://schemas.openxmlformats.org/officeDocument/2006/relationships/tags" Target="../tags/tag174.xml"/><Relationship Id="rId11" Type="http://schemas.openxmlformats.org/officeDocument/2006/relationships/image" Target="../media/image26.jpeg"/><Relationship Id="rId10" Type="http://schemas.openxmlformats.org/officeDocument/2006/relationships/tags" Target="../tags/tag173.xml"/><Relationship Id="rId1" Type="http://schemas.openxmlformats.org/officeDocument/2006/relationships/tags" Target="../tags/tag166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85.xml"/><Relationship Id="rId8" Type="http://schemas.openxmlformats.org/officeDocument/2006/relationships/tags" Target="../tags/tag184.xml"/><Relationship Id="rId7" Type="http://schemas.openxmlformats.org/officeDocument/2006/relationships/tags" Target="../tags/tag183.xml"/><Relationship Id="rId6" Type="http://schemas.openxmlformats.org/officeDocument/2006/relationships/image" Target="../media/image18.png"/><Relationship Id="rId5" Type="http://schemas.openxmlformats.org/officeDocument/2006/relationships/tags" Target="../tags/tag182.xml"/><Relationship Id="rId44" Type="http://schemas.openxmlformats.org/officeDocument/2006/relationships/slideLayout" Target="../slideLayouts/slideLayout9.xml"/><Relationship Id="rId43" Type="http://schemas.openxmlformats.org/officeDocument/2006/relationships/tags" Target="../tags/tag211.xml"/><Relationship Id="rId42" Type="http://schemas.openxmlformats.org/officeDocument/2006/relationships/image" Target="../media/image17.png"/><Relationship Id="rId41" Type="http://schemas.openxmlformats.org/officeDocument/2006/relationships/tags" Target="../tags/tag210.xml"/><Relationship Id="rId40" Type="http://schemas.openxmlformats.org/officeDocument/2006/relationships/tags" Target="../tags/tag209.xml"/><Relationship Id="rId4" Type="http://schemas.openxmlformats.org/officeDocument/2006/relationships/tags" Target="../tags/tag181.xml"/><Relationship Id="rId39" Type="http://schemas.openxmlformats.org/officeDocument/2006/relationships/tags" Target="../tags/tag208.xml"/><Relationship Id="rId38" Type="http://schemas.openxmlformats.org/officeDocument/2006/relationships/tags" Target="../tags/tag207.xml"/><Relationship Id="rId37" Type="http://schemas.openxmlformats.org/officeDocument/2006/relationships/tags" Target="../tags/tag206.xml"/><Relationship Id="rId36" Type="http://schemas.openxmlformats.org/officeDocument/2006/relationships/image" Target="../media/image32.png"/><Relationship Id="rId35" Type="http://schemas.openxmlformats.org/officeDocument/2006/relationships/tags" Target="../tags/tag205.xml"/><Relationship Id="rId34" Type="http://schemas.openxmlformats.org/officeDocument/2006/relationships/image" Target="../media/image31.svg"/><Relationship Id="rId33" Type="http://schemas.openxmlformats.org/officeDocument/2006/relationships/image" Target="../media/image30.png"/><Relationship Id="rId32" Type="http://schemas.openxmlformats.org/officeDocument/2006/relationships/tags" Target="../tags/tag204.xml"/><Relationship Id="rId31" Type="http://schemas.openxmlformats.org/officeDocument/2006/relationships/image" Target="../media/image29.png"/><Relationship Id="rId30" Type="http://schemas.openxmlformats.org/officeDocument/2006/relationships/tags" Target="../tags/tag203.xml"/><Relationship Id="rId3" Type="http://schemas.openxmlformats.org/officeDocument/2006/relationships/tags" Target="../tags/tag180.xml"/><Relationship Id="rId29" Type="http://schemas.openxmlformats.org/officeDocument/2006/relationships/image" Target="../media/image28.svg"/><Relationship Id="rId28" Type="http://schemas.openxmlformats.org/officeDocument/2006/relationships/image" Target="../media/image27.png"/><Relationship Id="rId27" Type="http://schemas.openxmlformats.org/officeDocument/2006/relationships/tags" Target="../tags/tag202.xml"/><Relationship Id="rId26" Type="http://schemas.openxmlformats.org/officeDocument/2006/relationships/image" Target="../media/image14.png"/><Relationship Id="rId25" Type="http://schemas.openxmlformats.org/officeDocument/2006/relationships/tags" Target="../tags/tag201.xml"/><Relationship Id="rId24" Type="http://schemas.openxmlformats.org/officeDocument/2006/relationships/tags" Target="../tags/tag200.xml"/><Relationship Id="rId23" Type="http://schemas.openxmlformats.org/officeDocument/2006/relationships/tags" Target="../tags/tag199.xml"/><Relationship Id="rId22" Type="http://schemas.openxmlformats.org/officeDocument/2006/relationships/tags" Target="../tags/tag198.xml"/><Relationship Id="rId21" Type="http://schemas.openxmlformats.org/officeDocument/2006/relationships/tags" Target="../tags/tag197.xml"/><Relationship Id="rId20" Type="http://schemas.openxmlformats.org/officeDocument/2006/relationships/tags" Target="../tags/tag196.xml"/><Relationship Id="rId2" Type="http://schemas.openxmlformats.org/officeDocument/2006/relationships/tags" Target="../tags/tag179.xml"/><Relationship Id="rId19" Type="http://schemas.openxmlformats.org/officeDocument/2006/relationships/tags" Target="../tags/tag195.xml"/><Relationship Id="rId18" Type="http://schemas.openxmlformats.org/officeDocument/2006/relationships/tags" Target="../tags/tag194.xml"/><Relationship Id="rId17" Type="http://schemas.openxmlformats.org/officeDocument/2006/relationships/tags" Target="../tags/tag193.xml"/><Relationship Id="rId16" Type="http://schemas.openxmlformats.org/officeDocument/2006/relationships/tags" Target="../tags/tag192.xml"/><Relationship Id="rId15" Type="http://schemas.openxmlformats.org/officeDocument/2006/relationships/tags" Target="../tags/tag191.xml"/><Relationship Id="rId14" Type="http://schemas.openxmlformats.org/officeDocument/2006/relationships/tags" Target="../tags/tag190.xml"/><Relationship Id="rId13" Type="http://schemas.openxmlformats.org/officeDocument/2006/relationships/tags" Target="../tags/tag189.xml"/><Relationship Id="rId12" Type="http://schemas.openxmlformats.org/officeDocument/2006/relationships/tags" Target="../tags/tag188.xml"/><Relationship Id="rId11" Type="http://schemas.openxmlformats.org/officeDocument/2006/relationships/tags" Target="../tags/tag187.xml"/><Relationship Id="rId10" Type="http://schemas.openxmlformats.org/officeDocument/2006/relationships/tags" Target="../tags/tag186.xml"/><Relationship Id="rId1" Type="http://schemas.openxmlformats.org/officeDocument/2006/relationships/tags" Target="../tags/tag17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5983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2451100" y="1924685"/>
            <a:ext cx="72288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代码</a:t>
            </a:r>
            <a:r>
              <a:rPr lang="en-US" altLang="zh-C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API </a:t>
            </a:r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迁移</a:t>
            </a:r>
            <a:r>
              <a:rPr lang="en-US" altLang="zh-C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更新</a:t>
            </a:r>
            <a:endParaRPr lang="zh-CN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2511425" y="2939415"/>
            <a:ext cx="7144385" cy="368300"/>
          </a:xfrm>
          <a:prstGeom prst="rect">
            <a:avLst/>
          </a:prstGeom>
        </p:spPr>
        <p:txBody>
          <a:bodyPr wrap="square">
            <a:spAutoFit/>
          </a:bodyPr>
          <a:p>
            <a:pPr algn="dist"/>
            <a:r>
              <a:rPr lang="en-US" altLang="zh-CN" b="1" dirty="0">
                <a:solidFill>
                  <a:srgbClr val="F0F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j-lt"/>
              </a:rPr>
              <a:t>Code API Migration/Update</a:t>
            </a:r>
            <a:endParaRPr lang="en-US" altLang="zh-CN" b="1" dirty="0">
              <a:solidFill>
                <a:srgbClr val="F0F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j-lt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5173345" y="5412105"/>
            <a:ext cx="178435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dist"/>
            <a:r>
              <a:rPr kumimoji="1"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张昌宇</a:t>
            </a:r>
            <a:endParaRPr kumimoji="1" lang="zh-CN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4" name="图片 13" descr="校标、校名-透空2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08610" y="3917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5" name="图片 14" descr="底图-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 descr="未标题-2_画板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0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5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03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知识编辑方法（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ROME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）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6" name="椭圆 5"/>
            <p:cNvSpPr/>
            <p:nvPr>
              <p:custDataLst>
                <p:tags r:id="rId7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10" name="矩形 9"/>
          <p:cNvSpPr/>
          <p:nvPr>
            <p:custDataLst>
              <p:tags r:id="rId10"/>
            </p:custDataLst>
          </p:nvPr>
        </p:nvSpPr>
        <p:spPr>
          <a:xfrm>
            <a:off x="8392160" y="1552575"/>
            <a:ext cx="2831465" cy="2122805"/>
          </a:xfrm>
          <a:prstGeom prst="rect">
            <a:avLst/>
          </a:prstGeom>
          <a:gradFill>
            <a:gsLst>
              <a:gs pos="0">
                <a:srgbClr val="5F85C3"/>
              </a:gs>
              <a:gs pos="75000">
                <a:srgbClr val="22537F"/>
              </a:gs>
            </a:gsLst>
            <a:lin ang="5400000" scaled="0"/>
          </a:gradFill>
          <a:ln>
            <a:noFill/>
          </a:ln>
        </p:spPr>
        <p:style>
          <a:lnRef idx="2">
            <a:srgbClr val="7D01AA">
              <a:shade val="50000"/>
            </a:srgbClr>
          </a:lnRef>
          <a:fillRef idx="1">
            <a:srgbClr val="7D01AA"/>
          </a:fillRef>
          <a:effectRef idx="0">
            <a:srgbClr val="7D01AA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10"/>
          <p:cNvSpPr/>
          <p:nvPr>
            <p:custDataLst>
              <p:tags r:id="rId11"/>
            </p:custDataLst>
          </p:nvPr>
        </p:nvSpPr>
        <p:spPr>
          <a:xfrm>
            <a:off x="8392160" y="3814445"/>
            <a:ext cx="2830830" cy="2122805"/>
          </a:xfrm>
          <a:prstGeom prst="rect">
            <a:avLst/>
          </a:prstGeom>
          <a:gradFill>
            <a:gsLst>
              <a:gs pos="30000">
                <a:srgbClr val="799CCE">
                  <a:alpha val="100000"/>
                </a:srgbClr>
              </a:gs>
              <a:gs pos="0">
                <a:srgbClr val="93B3D8"/>
              </a:gs>
              <a:gs pos="98000">
                <a:srgbClr val="5F85C3"/>
              </a:gs>
            </a:gsLst>
            <a:lin ang="5400000" scaled="0"/>
          </a:gradFill>
          <a:ln>
            <a:noFill/>
          </a:ln>
        </p:spPr>
        <p:style>
          <a:lnRef idx="2">
            <a:srgbClr val="7D01AA">
              <a:shade val="50000"/>
            </a:srgbClr>
          </a:lnRef>
          <a:fillRef idx="1">
            <a:srgbClr val="7D01AA"/>
          </a:fillRef>
          <a:effectRef idx="0">
            <a:srgbClr val="7D01AA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>
            <p:custDataLst>
              <p:tags r:id="rId12"/>
            </p:custDataLst>
          </p:nvPr>
        </p:nvSpPr>
        <p:spPr>
          <a:xfrm>
            <a:off x="8542655" y="1905000"/>
            <a:ext cx="2637155" cy="1418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algn="l" fontAlgn="auto">
              <a:lnSpc>
                <a:spcPct val="130000"/>
              </a:lnSpc>
              <a:spcAft>
                <a:spcPts val="1000"/>
              </a:spcAft>
              <a:buClrTx/>
              <a:buSzTx/>
              <a:buFontTx/>
            </a:pPr>
            <a:r>
              <a:rPr lang="en-US" altLang="zh-CN" sz="1200" spc="150">
                <a:solidFill>
                  <a:srgbClr val="FFFFFF">
                    <a:alpha val="8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  <a:sym typeface="+mn-ea"/>
              </a:rPr>
              <a:t>ROME</a:t>
            </a:r>
            <a:r>
              <a:rPr lang="zh-CN" altLang="en-US" sz="1200" spc="150">
                <a:solidFill>
                  <a:srgbClr val="FFFFFF">
                    <a:alpha val="8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  <a:sym typeface="+mn-ea"/>
              </a:rPr>
              <a:t>算法复杂度：需要精确的因果追踪和协方差矩阵计算</a:t>
            </a:r>
            <a:endParaRPr lang="zh-CN" altLang="en-US" sz="1200" spc="150">
              <a:solidFill>
                <a:srgbClr val="FFFFFF">
                  <a:alpha val="8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Regular" panose="020B0500000000000000" charset="-122"/>
              <a:sym typeface="+mn-ea"/>
            </a:endParaRPr>
          </a:p>
          <a:p>
            <a:pPr lvl="0" algn="l" fontAlgn="auto">
              <a:lnSpc>
                <a:spcPct val="130000"/>
              </a:lnSpc>
              <a:spcAft>
                <a:spcPts val="1000"/>
              </a:spcAft>
              <a:buClrTx/>
              <a:buSzTx/>
              <a:buFontTx/>
            </a:pPr>
            <a:r>
              <a:rPr lang="zh-CN" altLang="en-US" sz="1200" spc="150">
                <a:solidFill>
                  <a:srgbClr val="FFFFFF">
                    <a:alpha val="8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  <a:sym typeface="+mn-ea"/>
              </a:rPr>
              <a:t>维度匹配问题：</a:t>
            </a:r>
            <a:r>
              <a:rPr lang="en-US" altLang="zh-CN" sz="1200" spc="150">
                <a:solidFill>
                  <a:srgbClr val="FFFFFF">
                    <a:alpha val="8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  <a:sym typeface="+mn-ea"/>
              </a:rPr>
              <a:t>Qwen2.5-Coder</a:t>
            </a:r>
            <a:r>
              <a:rPr lang="zh-CN" altLang="en-US" sz="1200" spc="150">
                <a:solidFill>
                  <a:srgbClr val="FFFFFF">
                    <a:alpha val="8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  <a:sym typeface="+mn-ea"/>
              </a:rPr>
              <a:t>的</a:t>
            </a:r>
            <a:r>
              <a:rPr lang="en-US" altLang="zh-CN" sz="1200" spc="150">
                <a:solidFill>
                  <a:srgbClr val="FFFFFF">
                    <a:alpha val="8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  <a:sym typeface="+mn-ea"/>
              </a:rPr>
              <a:t>MLP</a:t>
            </a:r>
            <a:r>
              <a:rPr lang="zh-CN" altLang="en-US" sz="1200" spc="150">
                <a:solidFill>
                  <a:srgbClr val="FFFFFF">
                    <a:alpha val="8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  <a:sym typeface="+mn-ea"/>
              </a:rPr>
              <a:t>层结构与标准实现不匹配</a:t>
            </a:r>
            <a:endParaRPr lang="zh-CN" altLang="en-US" sz="1200" spc="150">
              <a:solidFill>
                <a:srgbClr val="FFFFFF">
                  <a:alpha val="8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Regular" panose="020B0500000000000000" charset="-122"/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13"/>
            </p:custDataLst>
          </p:nvPr>
        </p:nvSpPr>
        <p:spPr>
          <a:xfrm>
            <a:off x="8542655" y="3988435"/>
            <a:ext cx="2637155" cy="1418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algn="l" fontAlgn="auto">
              <a:lnSpc>
                <a:spcPct val="130000"/>
              </a:lnSpc>
              <a:spcAft>
                <a:spcPts val="1000"/>
              </a:spcAft>
              <a:buClrTx/>
              <a:buSzTx/>
              <a:buFontTx/>
            </a:pPr>
            <a:r>
              <a:rPr lang="zh-CN" altLang="en-US" sz="1200" spc="150">
                <a:solidFill>
                  <a:srgbClr val="FFFFFF">
                    <a:alpha val="8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  <a:sym typeface="+mn-ea"/>
              </a:rPr>
              <a:t>依赖不兼容：</a:t>
            </a:r>
            <a:r>
              <a:rPr lang="en-US" altLang="zh-CN" sz="1200" spc="150">
                <a:solidFill>
                  <a:srgbClr val="FFFFFF">
                    <a:alpha val="8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  <a:sym typeface="+mn-ea"/>
              </a:rPr>
              <a:t>EasyEdit</a:t>
            </a:r>
            <a:r>
              <a:rPr lang="zh-CN" altLang="en-US" sz="1200" spc="150">
                <a:solidFill>
                  <a:srgbClr val="FFFFFF">
                    <a:alpha val="8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  <a:sym typeface="+mn-ea"/>
              </a:rPr>
              <a:t>与现有环境完全不兼容，强行安装导致环境损坏</a:t>
            </a:r>
            <a:endParaRPr lang="zh-CN" altLang="en-US" sz="1200" spc="150">
              <a:solidFill>
                <a:srgbClr val="FFFFFF">
                  <a:alpha val="8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Regular" panose="020B0500000000000000" charset="-122"/>
              <a:sym typeface="+mn-ea"/>
            </a:endParaRPr>
          </a:p>
          <a:p>
            <a:pPr lvl="0" algn="l" fontAlgn="auto">
              <a:lnSpc>
                <a:spcPct val="130000"/>
              </a:lnSpc>
              <a:spcAft>
                <a:spcPts val="1000"/>
              </a:spcAft>
              <a:buClrTx/>
              <a:buSzTx/>
              <a:buFontTx/>
            </a:pPr>
            <a:r>
              <a:rPr lang="zh-CN" altLang="en-US" sz="1200" spc="150">
                <a:solidFill>
                  <a:srgbClr val="FFFFFF">
                    <a:alpha val="8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  <a:sym typeface="+mn-ea"/>
              </a:rPr>
              <a:t>简化实现局限：直接实现</a:t>
            </a:r>
            <a:r>
              <a:rPr lang="en-US" altLang="zh-CN" sz="1200" spc="150">
                <a:solidFill>
                  <a:srgbClr val="FFFFFF">
                    <a:alpha val="8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  <a:sym typeface="+mn-ea"/>
              </a:rPr>
              <a:t>ROME</a:t>
            </a:r>
            <a:r>
              <a:rPr lang="zh-CN" altLang="en-US" sz="1200" spc="150">
                <a:solidFill>
                  <a:srgbClr val="FFFFFF">
                    <a:alpha val="8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  <a:sym typeface="+mn-ea"/>
              </a:rPr>
              <a:t>算法难度极高，容易出错</a:t>
            </a:r>
            <a:r>
              <a:rPr lang="zh-CN" altLang="en-US" sz="1200" spc="150">
                <a:solidFill>
                  <a:srgbClr val="FFFFFF">
                    <a:alpha val="8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  <a:sym typeface="+mn-ea"/>
              </a:rPr>
              <a:t>；</a:t>
            </a:r>
            <a:endParaRPr lang="zh-CN" altLang="en-US" sz="1200" spc="150">
              <a:solidFill>
                <a:srgbClr val="FFFFFF">
                  <a:alpha val="8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Regular" panose="020B0500000000000000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4010" y="1458595"/>
            <a:ext cx="7359650" cy="4985385"/>
          </a:xfrm>
          <a:prstGeom prst="rect">
            <a:avLst/>
          </a:prstGeom>
        </p:spPr>
      </p:pic>
    </p:spTree>
    <p:custDataLst>
      <p:tags r:id="rId15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16161"/>
          <a:stretch>
            <a:fillRect/>
          </a:stretch>
        </p:blipFill>
        <p:spPr>
          <a:xfrm>
            <a:off x="-63500" y="0"/>
            <a:ext cx="12255500" cy="6858635"/>
          </a:xfrm>
          <a:prstGeom prst="rect">
            <a:avLst/>
          </a:prstGeom>
        </p:spPr>
      </p:pic>
      <p:sp>
        <p:nvSpPr>
          <p:cNvPr id="14" name="矩形 13"/>
          <p:cNvSpPr/>
          <p:nvPr>
            <p:custDataLst>
              <p:tags r:id="rId3"/>
            </p:custDataLst>
          </p:nvPr>
        </p:nvSpPr>
        <p:spPr>
          <a:xfrm>
            <a:off x="-53340" y="-635"/>
            <a:ext cx="12256135" cy="6858000"/>
          </a:xfrm>
          <a:prstGeom prst="rect">
            <a:avLst/>
          </a:prstGeom>
          <a:solidFill>
            <a:schemeClr val="tx2">
              <a:lumMod val="25000"/>
              <a:lumOff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sp>
        <p:nvSpPr>
          <p:cNvPr id="9" name="单圆角矩形 8"/>
          <p:cNvSpPr/>
          <p:nvPr>
            <p:custDataLst>
              <p:tags r:id="rId4"/>
            </p:custDataLst>
          </p:nvPr>
        </p:nvSpPr>
        <p:spPr>
          <a:xfrm>
            <a:off x="-53340" y="2476500"/>
            <a:ext cx="12245340" cy="1908810"/>
          </a:xfrm>
          <a:prstGeom prst="round1Rect">
            <a:avLst>
              <a:gd name="adj" fmla="val 0"/>
            </a:avLst>
          </a:prstGeom>
          <a:solidFill>
            <a:srgbClr val="51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sp>
        <p:nvSpPr>
          <p:cNvPr id="5" name="单圆角矩形 4"/>
          <p:cNvSpPr/>
          <p:nvPr>
            <p:custDataLst>
              <p:tags r:id="rId5"/>
            </p:custDataLst>
          </p:nvPr>
        </p:nvSpPr>
        <p:spPr>
          <a:xfrm>
            <a:off x="226060" y="2476500"/>
            <a:ext cx="7074535" cy="1908810"/>
          </a:xfrm>
          <a:prstGeom prst="round1Rect">
            <a:avLst>
              <a:gd name="adj" fmla="val 0"/>
            </a:avLst>
          </a:prstGeom>
          <a:solidFill>
            <a:srgbClr val="5F8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pic>
        <p:nvPicPr>
          <p:cNvPr id="2" name="图片 1" descr="底图-0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r="4676"/>
          <a:stretch>
            <a:fillRect/>
          </a:stretch>
        </p:blipFill>
        <p:spPr>
          <a:xfrm>
            <a:off x="356235" y="2873375"/>
            <a:ext cx="6939280" cy="1645920"/>
          </a:xfrm>
          <a:prstGeom prst="rect">
            <a:avLst/>
          </a:prstGeom>
        </p:spPr>
      </p:pic>
      <p:cxnSp>
        <p:nvCxnSpPr>
          <p:cNvPr id="8" name="直接连接符 7"/>
          <p:cNvCxnSpPr/>
          <p:nvPr>
            <p:custDataLst>
              <p:tags r:id="rId8"/>
            </p:custDataLst>
          </p:nvPr>
        </p:nvCxnSpPr>
        <p:spPr>
          <a:xfrm>
            <a:off x="1975803" y="3497580"/>
            <a:ext cx="15982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17"/>
          <p:cNvSpPr txBox="1"/>
          <p:nvPr>
            <p:custDataLst>
              <p:tags r:id="rId9"/>
            </p:custDataLst>
          </p:nvPr>
        </p:nvSpPr>
        <p:spPr>
          <a:xfrm>
            <a:off x="1880870" y="2904173"/>
            <a:ext cx="473837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规则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+Prompt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工程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11" name="文本框 17"/>
          <p:cNvSpPr txBox="1"/>
          <p:nvPr>
            <p:custDataLst>
              <p:tags r:id="rId10"/>
            </p:custDataLst>
          </p:nvPr>
        </p:nvSpPr>
        <p:spPr>
          <a:xfrm>
            <a:off x="226060" y="2774633"/>
            <a:ext cx="1823720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04</a:t>
            </a:r>
            <a:endParaRPr lang="en-US" altLang="zh-CN" sz="8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"/>
          <a:srcRect l="16624" r="16624"/>
          <a:stretch>
            <a:fillRect/>
          </a:stretch>
        </p:blipFill>
        <p:spPr>
          <a:xfrm>
            <a:off x="7295515" y="1697355"/>
            <a:ext cx="3600000" cy="3600000"/>
          </a:xfrm>
          <a:prstGeom prst="rect">
            <a:avLst/>
          </a:prstGeom>
        </p:spPr>
      </p:pic>
      <p:pic>
        <p:nvPicPr>
          <p:cNvPr id="4" name="图片 3" descr="校标、校名-透空2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08610" y="3917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5" name="图片 14" descr="底图-1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 descr="未标题-2_画板 1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8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" name="文本框 17"/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04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规则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+Prompt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工程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/>
            <p:cNvSpPr/>
            <p:nvPr>
              <p:custDataLst>
                <p:tags r:id="rId5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1" name="图片 10" descr="建筑-14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12" name="图片 11" descr="建筑-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13" name="Shape 2698"/>
          <p:cNvSpPr/>
          <p:nvPr>
            <p:custDataLst>
              <p:tags r:id="rId10"/>
            </p:custDataLst>
          </p:nvPr>
        </p:nvSpPr>
        <p:spPr>
          <a:xfrm>
            <a:off x="626745" y="1922145"/>
            <a:ext cx="2340000" cy="3798570"/>
          </a:xfrm>
          <a:prstGeom prst="roundRect">
            <a:avLst>
              <a:gd name="adj" fmla="val 3611"/>
            </a:avLst>
          </a:prstGeom>
          <a:solidFill>
            <a:schemeClr val="accent1">
              <a:lumMod val="40000"/>
              <a:lumOff val="60000"/>
              <a:alpha val="38000"/>
            </a:schemeClr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800">
              <a:solidFill>
                <a:srgbClr val="FFFFFF"/>
              </a:solidFill>
              <a:cs typeface="思源黑体 CN Normal" panose="020B0400000000000000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11"/>
            </p:custDataLst>
          </p:nvPr>
        </p:nvGrpSpPr>
        <p:grpSpPr>
          <a:xfrm rot="0">
            <a:off x="626745" y="1924050"/>
            <a:ext cx="2364740" cy="845820"/>
            <a:chOff x="2153" y="3864"/>
            <a:chExt cx="3628" cy="1220"/>
          </a:xfrm>
          <a:solidFill>
            <a:srgbClr val="5F85C3"/>
          </a:solidFill>
        </p:grpSpPr>
        <p:sp>
          <p:nvSpPr>
            <p:cNvPr id="17" name="Shape 2699"/>
            <p:cNvSpPr/>
            <p:nvPr>
              <p:custDataLst>
                <p:tags r:id="rId12"/>
              </p:custDataLst>
            </p:nvPr>
          </p:nvSpPr>
          <p:spPr>
            <a:xfrm>
              <a:off x="2153" y="3864"/>
              <a:ext cx="3628" cy="577"/>
            </a:xfrm>
            <a:prstGeom prst="roundRect">
              <a:avLst>
                <a:gd name="adj" fmla="val 21602"/>
              </a:avLst>
            </a:prstGeom>
            <a:grpFill/>
            <a:ln w="25400">
              <a:noFill/>
              <a:miter lim="400000"/>
            </a:ln>
          </p:spPr>
          <p:txBody>
            <a:bodyPr lIns="0" tIns="0" rIns="0" bIns="0" anchor="ctr"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>
                <a:solidFill>
                  <a:srgbClr val="FFFFFF"/>
                </a:solidFill>
                <a:cs typeface="思源黑体 CN Normal" panose="020B0400000000000000" charset="-122"/>
              </a:endParaRPr>
            </a:p>
          </p:txBody>
        </p:sp>
        <p:sp>
          <p:nvSpPr>
            <p:cNvPr id="18" name="Shape 2706"/>
            <p:cNvSpPr/>
            <p:nvPr>
              <p:custDataLst>
                <p:tags r:id="rId13"/>
              </p:custDataLst>
            </p:nvPr>
          </p:nvSpPr>
          <p:spPr>
            <a:xfrm>
              <a:off x="2153" y="4228"/>
              <a:ext cx="3628" cy="857"/>
            </a:xfrm>
            <a:prstGeom prst="rect">
              <a:avLst/>
            </a:prstGeom>
            <a:grpFill/>
            <a:ln w="25400">
              <a:noFill/>
              <a:miter lim="400000"/>
            </a:ln>
          </p:spPr>
          <p:txBody>
            <a:bodyPr lIns="0" tIns="0" rIns="0" bIns="0" anchor="ctr"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>
                <a:solidFill>
                  <a:srgbClr val="FFFFFF"/>
                </a:solidFill>
                <a:cs typeface="思源黑体 CN Normal" panose="020B0400000000000000" charset="-122"/>
              </a:endParaRPr>
            </a:p>
          </p:txBody>
        </p:sp>
      </p:grpSp>
      <p:sp>
        <p:nvSpPr>
          <p:cNvPr id="20" name="Shape 2700"/>
          <p:cNvSpPr/>
          <p:nvPr>
            <p:custDataLst>
              <p:tags r:id="rId14"/>
            </p:custDataLst>
          </p:nvPr>
        </p:nvSpPr>
        <p:spPr>
          <a:xfrm>
            <a:off x="3520440" y="1922145"/>
            <a:ext cx="2340000" cy="3798570"/>
          </a:xfrm>
          <a:prstGeom prst="roundRect">
            <a:avLst>
              <a:gd name="adj" fmla="val 3611"/>
            </a:avLst>
          </a:prstGeom>
          <a:solidFill>
            <a:schemeClr val="accent1">
              <a:lumMod val="40000"/>
              <a:lumOff val="60000"/>
              <a:alpha val="38000"/>
            </a:schemeClr>
          </a:solidFill>
          <a:ln w="76200">
            <a:noFill/>
            <a:miter lim="400000"/>
          </a:ln>
        </p:spPr>
        <p:txBody>
          <a:bodyPr lIns="0" tIns="0" rIns="0" bIns="0" anchor="ctr"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800">
              <a:solidFill>
                <a:srgbClr val="FFFFFF"/>
              </a:solidFill>
              <a:cs typeface="思源黑体 CN Normal" panose="020B0400000000000000" charset="-122"/>
            </a:endParaRPr>
          </a:p>
        </p:txBody>
      </p:sp>
      <p:grpSp>
        <p:nvGrpSpPr>
          <p:cNvPr id="21" name="组合 20"/>
          <p:cNvGrpSpPr/>
          <p:nvPr>
            <p:custDataLst>
              <p:tags r:id="rId15"/>
            </p:custDataLst>
          </p:nvPr>
        </p:nvGrpSpPr>
        <p:grpSpPr>
          <a:xfrm rot="0">
            <a:off x="3520440" y="1924050"/>
            <a:ext cx="2333625" cy="845820"/>
            <a:chOff x="5920" y="3864"/>
            <a:chExt cx="3630" cy="1220"/>
          </a:xfrm>
          <a:solidFill>
            <a:srgbClr val="5D73AB"/>
          </a:solidFill>
        </p:grpSpPr>
        <p:sp>
          <p:nvSpPr>
            <p:cNvPr id="22" name="Shape 2701"/>
            <p:cNvSpPr/>
            <p:nvPr>
              <p:custDataLst>
                <p:tags r:id="rId16"/>
              </p:custDataLst>
            </p:nvPr>
          </p:nvSpPr>
          <p:spPr>
            <a:xfrm>
              <a:off x="5920" y="3864"/>
              <a:ext cx="3628" cy="577"/>
            </a:xfrm>
            <a:prstGeom prst="roundRect">
              <a:avLst>
                <a:gd name="adj" fmla="val 21602"/>
              </a:avLst>
            </a:prstGeom>
            <a:grpFill/>
            <a:ln w="25400">
              <a:noFill/>
              <a:miter lim="400000"/>
            </a:ln>
          </p:spPr>
          <p:txBody>
            <a:bodyPr lIns="0" tIns="0" rIns="0" bIns="0" anchor="ctr"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>
                <a:solidFill>
                  <a:srgbClr val="FFFFFF"/>
                </a:solidFill>
                <a:cs typeface="思源黑体 CN Normal" panose="020B0400000000000000" charset="-122"/>
              </a:endParaRPr>
            </a:p>
          </p:txBody>
        </p:sp>
        <p:sp>
          <p:nvSpPr>
            <p:cNvPr id="23" name="Shape 2707"/>
            <p:cNvSpPr/>
            <p:nvPr>
              <p:custDataLst>
                <p:tags r:id="rId17"/>
              </p:custDataLst>
            </p:nvPr>
          </p:nvSpPr>
          <p:spPr>
            <a:xfrm>
              <a:off x="5922" y="4228"/>
              <a:ext cx="3628" cy="857"/>
            </a:xfrm>
            <a:prstGeom prst="rect">
              <a:avLst/>
            </a:prstGeom>
            <a:grpFill/>
            <a:ln w="25400">
              <a:noFill/>
              <a:miter lim="400000"/>
            </a:ln>
          </p:spPr>
          <p:txBody>
            <a:bodyPr lIns="0" tIns="0" rIns="0" bIns="0" anchor="ctr"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>
                <a:solidFill>
                  <a:srgbClr val="FFFFFF"/>
                </a:solidFill>
                <a:cs typeface="思源黑体 CN Normal" panose="020B0400000000000000" charset="-122"/>
              </a:endParaRPr>
            </a:p>
          </p:txBody>
        </p:sp>
      </p:grpSp>
      <p:sp>
        <p:nvSpPr>
          <p:cNvPr id="24" name="Shape 2702"/>
          <p:cNvSpPr/>
          <p:nvPr>
            <p:custDataLst>
              <p:tags r:id="rId18"/>
            </p:custDataLst>
          </p:nvPr>
        </p:nvSpPr>
        <p:spPr>
          <a:xfrm>
            <a:off x="6422390" y="1922145"/>
            <a:ext cx="2340000" cy="3798570"/>
          </a:xfrm>
          <a:prstGeom prst="roundRect">
            <a:avLst>
              <a:gd name="adj" fmla="val 3611"/>
            </a:avLst>
          </a:prstGeom>
          <a:solidFill>
            <a:schemeClr val="accent1">
              <a:lumMod val="40000"/>
              <a:lumOff val="60000"/>
              <a:alpha val="38000"/>
            </a:schemeClr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800">
              <a:solidFill>
                <a:srgbClr val="FFFFFF"/>
              </a:solidFill>
              <a:cs typeface="思源黑体 CN Normal" panose="020B0400000000000000" charset="-122"/>
            </a:endParaRPr>
          </a:p>
        </p:txBody>
      </p:sp>
      <p:grpSp>
        <p:nvGrpSpPr>
          <p:cNvPr id="25" name="组合 24"/>
          <p:cNvGrpSpPr/>
          <p:nvPr>
            <p:custDataLst>
              <p:tags r:id="rId19"/>
            </p:custDataLst>
          </p:nvPr>
        </p:nvGrpSpPr>
        <p:grpSpPr>
          <a:xfrm rot="0">
            <a:off x="6422390" y="1924050"/>
            <a:ext cx="2341245" cy="845820"/>
            <a:chOff x="9688" y="3864"/>
            <a:chExt cx="3628" cy="1220"/>
          </a:xfrm>
          <a:solidFill>
            <a:srgbClr val="93B3D8"/>
          </a:solidFill>
        </p:grpSpPr>
        <p:sp>
          <p:nvSpPr>
            <p:cNvPr id="28" name="Shape 2703"/>
            <p:cNvSpPr/>
            <p:nvPr>
              <p:custDataLst>
                <p:tags r:id="rId20"/>
              </p:custDataLst>
            </p:nvPr>
          </p:nvSpPr>
          <p:spPr>
            <a:xfrm>
              <a:off x="9688" y="3864"/>
              <a:ext cx="3628" cy="577"/>
            </a:xfrm>
            <a:prstGeom prst="roundRect">
              <a:avLst>
                <a:gd name="adj" fmla="val 21602"/>
              </a:avLst>
            </a:prstGeom>
            <a:grpFill/>
            <a:ln w="25400">
              <a:noFill/>
              <a:miter lim="400000"/>
            </a:ln>
          </p:spPr>
          <p:txBody>
            <a:bodyPr lIns="0" tIns="0" rIns="0" bIns="0" anchor="ctr"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>
                <a:solidFill>
                  <a:srgbClr val="FFFFFF"/>
                </a:solidFill>
                <a:cs typeface="思源黑体 CN Normal" panose="020B0400000000000000" charset="-122"/>
              </a:endParaRPr>
            </a:p>
          </p:txBody>
        </p:sp>
        <p:sp>
          <p:nvSpPr>
            <p:cNvPr id="32" name="Shape 2708"/>
            <p:cNvSpPr/>
            <p:nvPr>
              <p:custDataLst>
                <p:tags r:id="rId21"/>
              </p:custDataLst>
            </p:nvPr>
          </p:nvSpPr>
          <p:spPr>
            <a:xfrm>
              <a:off x="9688" y="4228"/>
              <a:ext cx="3628" cy="857"/>
            </a:xfrm>
            <a:prstGeom prst="rect">
              <a:avLst/>
            </a:prstGeom>
            <a:grpFill/>
            <a:ln w="25400">
              <a:noFill/>
              <a:miter lim="400000"/>
            </a:ln>
          </p:spPr>
          <p:txBody>
            <a:bodyPr lIns="0" tIns="0" rIns="0" bIns="0" anchor="ctr"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>
                <a:solidFill>
                  <a:srgbClr val="FFFFFF"/>
                </a:solidFill>
                <a:cs typeface="思源黑体 CN Normal" panose="020B0400000000000000" charset="-122"/>
              </a:endParaRPr>
            </a:p>
          </p:txBody>
        </p:sp>
      </p:grpSp>
      <p:sp>
        <p:nvSpPr>
          <p:cNvPr id="41" name="Shape 2704"/>
          <p:cNvSpPr/>
          <p:nvPr>
            <p:custDataLst>
              <p:tags r:id="rId22"/>
            </p:custDataLst>
          </p:nvPr>
        </p:nvSpPr>
        <p:spPr>
          <a:xfrm>
            <a:off x="9257030" y="1924050"/>
            <a:ext cx="2340000" cy="3798570"/>
          </a:xfrm>
          <a:prstGeom prst="roundRect">
            <a:avLst>
              <a:gd name="adj" fmla="val 3611"/>
            </a:avLst>
          </a:prstGeom>
          <a:solidFill>
            <a:schemeClr val="accent1">
              <a:lumMod val="40000"/>
              <a:lumOff val="60000"/>
              <a:alpha val="38000"/>
            </a:schemeClr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800">
              <a:solidFill>
                <a:srgbClr val="FFFFFF"/>
              </a:solidFill>
              <a:cs typeface="思源黑体 CN Normal" panose="020B0400000000000000" charset="-122"/>
            </a:endParaRPr>
          </a:p>
        </p:txBody>
      </p:sp>
      <p:grpSp>
        <p:nvGrpSpPr>
          <p:cNvPr id="42" name="组合 41"/>
          <p:cNvGrpSpPr/>
          <p:nvPr>
            <p:custDataLst>
              <p:tags r:id="rId23"/>
            </p:custDataLst>
          </p:nvPr>
        </p:nvGrpSpPr>
        <p:grpSpPr>
          <a:xfrm rot="0">
            <a:off x="9261475" y="1924050"/>
            <a:ext cx="2334260" cy="845820"/>
            <a:chOff x="13464" y="3864"/>
            <a:chExt cx="3628" cy="1220"/>
          </a:xfrm>
          <a:solidFill>
            <a:srgbClr val="515983"/>
          </a:solidFill>
        </p:grpSpPr>
        <p:sp>
          <p:nvSpPr>
            <p:cNvPr id="43" name="Shape 2705"/>
            <p:cNvSpPr/>
            <p:nvPr>
              <p:custDataLst>
                <p:tags r:id="rId24"/>
              </p:custDataLst>
            </p:nvPr>
          </p:nvSpPr>
          <p:spPr>
            <a:xfrm>
              <a:off x="13464" y="3864"/>
              <a:ext cx="3628" cy="577"/>
            </a:xfrm>
            <a:prstGeom prst="roundRect">
              <a:avLst>
                <a:gd name="adj" fmla="val 21602"/>
              </a:avLst>
            </a:prstGeom>
            <a:grpFill/>
            <a:ln w="25400">
              <a:noFill/>
              <a:miter lim="400000"/>
            </a:ln>
          </p:spPr>
          <p:txBody>
            <a:bodyPr lIns="0" tIns="0" rIns="0" bIns="0" anchor="ctr"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>
                <a:solidFill>
                  <a:srgbClr val="FFFFFF"/>
                </a:solidFill>
                <a:cs typeface="思源黑体 CN Normal" panose="020B0400000000000000" charset="-122"/>
              </a:endParaRPr>
            </a:p>
          </p:txBody>
        </p:sp>
        <p:sp>
          <p:nvSpPr>
            <p:cNvPr id="44" name="Shape 2709"/>
            <p:cNvSpPr/>
            <p:nvPr>
              <p:custDataLst>
                <p:tags r:id="rId25"/>
              </p:custDataLst>
            </p:nvPr>
          </p:nvSpPr>
          <p:spPr>
            <a:xfrm>
              <a:off x="13464" y="4228"/>
              <a:ext cx="3628" cy="857"/>
            </a:xfrm>
            <a:prstGeom prst="rect">
              <a:avLst/>
            </a:prstGeom>
            <a:grpFill/>
            <a:ln w="25400">
              <a:noFill/>
              <a:miter lim="400000"/>
            </a:ln>
          </p:spPr>
          <p:txBody>
            <a:bodyPr lIns="0" tIns="0" rIns="0" bIns="0" anchor="ctr"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>
                <a:solidFill>
                  <a:srgbClr val="FFFFFF"/>
                </a:solidFill>
                <a:cs typeface="思源黑体 CN Normal" panose="020B0400000000000000" charset="-122"/>
              </a:endParaRPr>
            </a:p>
          </p:txBody>
        </p:sp>
      </p:grpSp>
      <p:sp>
        <p:nvSpPr>
          <p:cNvPr id="45" name="TextBox 5"/>
          <p:cNvSpPr txBox="1"/>
          <p:nvPr>
            <p:custDataLst>
              <p:tags r:id="rId26"/>
            </p:custDataLst>
          </p:nvPr>
        </p:nvSpPr>
        <p:spPr>
          <a:xfrm>
            <a:off x="756920" y="3032125"/>
            <a:ext cx="2044065" cy="393065"/>
          </a:xfrm>
          <a:prstGeom prst="rect">
            <a:avLst/>
          </a:prstGeom>
          <a:noFill/>
        </p:spPr>
        <p:txBody>
          <a:bodyPr wrap="square" bIns="0" rtlCol="0" anchor="ctr" anchorCtr="0">
            <a:normAutofit/>
          </a:bodyPr>
          <a:p>
            <a:pPr lvl="0" algn="ctr">
              <a:buClrTx/>
              <a:buSzTx/>
              <a:buFontTx/>
            </a:pPr>
            <a:r>
              <a:rPr lang="zh-CN" altLang="en-US" b="1" spc="3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对比策略 </a:t>
            </a:r>
            <a:endParaRPr lang="zh-CN" altLang="en-US" b="1" spc="30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6" name="TextBox 5"/>
          <p:cNvSpPr txBox="1"/>
          <p:nvPr>
            <p:custDataLst>
              <p:tags r:id="rId27"/>
            </p:custDataLst>
          </p:nvPr>
        </p:nvSpPr>
        <p:spPr>
          <a:xfrm>
            <a:off x="3650615" y="3032125"/>
            <a:ext cx="2044065" cy="393065"/>
          </a:xfrm>
          <a:prstGeom prst="rect">
            <a:avLst/>
          </a:prstGeom>
          <a:noFill/>
        </p:spPr>
        <p:txBody>
          <a:bodyPr wrap="square" bIns="0" rtlCol="0" anchor="ctr" anchorCtr="0">
            <a:normAutofit fontScale="90000"/>
          </a:bodyPr>
          <a:p>
            <a:pPr lvl="0" algn="ctr">
              <a:buClrTx/>
              <a:buSzTx/>
              <a:buFontTx/>
            </a:pPr>
            <a:r>
              <a:rPr lang="zh-CN" altLang="en-US" b="1" spc="3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简单直接最有效 </a:t>
            </a:r>
            <a:endParaRPr lang="zh-CN" altLang="en-US" b="1" spc="30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7" name="TextBox 5"/>
          <p:cNvSpPr txBox="1"/>
          <p:nvPr>
            <p:custDataLst>
              <p:tags r:id="rId28"/>
            </p:custDataLst>
          </p:nvPr>
        </p:nvSpPr>
        <p:spPr>
          <a:xfrm>
            <a:off x="6552565" y="3032125"/>
            <a:ext cx="2044065" cy="393065"/>
          </a:xfrm>
          <a:prstGeom prst="rect">
            <a:avLst/>
          </a:prstGeom>
          <a:noFill/>
        </p:spPr>
        <p:txBody>
          <a:bodyPr wrap="square" bIns="0" rtlCol="0" anchor="ctr" anchorCtr="0">
            <a:normAutofit/>
          </a:bodyPr>
          <a:p>
            <a:pPr lvl="0" algn="ctr">
              <a:buClrTx/>
              <a:buSzTx/>
              <a:buFontTx/>
            </a:pPr>
            <a:r>
              <a:rPr lang="zh-CN" altLang="en-US" b="1" spc="3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验证可行性 </a:t>
            </a:r>
            <a:endParaRPr lang="zh-CN" altLang="en-US" b="1" spc="30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8" name="TextBox 5"/>
          <p:cNvSpPr txBox="1"/>
          <p:nvPr>
            <p:custDataLst>
              <p:tags r:id="rId29"/>
            </p:custDataLst>
          </p:nvPr>
        </p:nvSpPr>
        <p:spPr>
          <a:xfrm>
            <a:off x="9391650" y="3032125"/>
            <a:ext cx="2044065" cy="393065"/>
          </a:xfrm>
          <a:prstGeom prst="rect">
            <a:avLst/>
          </a:prstGeom>
          <a:noFill/>
        </p:spPr>
        <p:txBody>
          <a:bodyPr wrap="square" bIns="0" rtlCol="0" anchor="ctr" anchorCtr="0">
            <a:normAutofit/>
          </a:bodyPr>
          <a:p>
            <a:pPr lvl="0" algn="ctr">
              <a:buClrTx/>
              <a:buSzTx/>
              <a:buFontTx/>
            </a:pPr>
            <a:r>
              <a:rPr lang="zh-CN" altLang="en-US" b="1" spc="3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存在相关问题 </a:t>
            </a:r>
            <a:endParaRPr lang="zh-CN" altLang="en-US" b="1" spc="30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9" name="图片 48" descr="建筑-04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31"/>
          <a:stretch>
            <a:fillRect/>
          </a:stretch>
        </p:blipFill>
        <p:spPr>
          <a:xfrm>
            <a:off x="1089115" y="2058670"/>
            <a:ext cx="1440000" cy="555889"/>
          </a:xfrm>
          <a:prstGeom prst="rect">
            <a:avLst/>
          </a:prstGeom>
        </p:spPr>
      </p:pic>
      <p:pic>
        <p:nvPicPr>
          <p:cNvPr id="50" name="图片 49" descr="建筑-06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33"/>
          <a:stretch>
            <a:fillRect/>
          </a:stretch>
        </p:blipFill>
        <p:spPr>
          <a:xfrm>
            <a:off x="3967253" y="2058670"/>
            <a:ext cx="1440000" cy="555889"/>
          </a:xfrm>
          <a:prstGeom prst="rect">
            <a:avLst/>
          </a:prstGeom>
        </p:spPr>
      </p:pic>
      <p:pic>
        <p:nvPicPr>
          <p:cNvPr id="51" name="图片 50" descr="建筑-07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35"/>
          <a:stretch>
            <a:fillRect/>
          </a:stretch>
        </p:blipFill>
        <p:spPr>
          <a:xfrm>
            <a:off x="6873013" y="2058670"/>
            <a:ext cx="1440000" cy="555889"/>
          </a:xfrm>
          <a:prstGeom prst="rect">
            <a:avLst/>
          </a:prstGeom>
        </p:spPr>
      </p:pic>
      <p:pic>
        <p:nvPicPr>
          <p:cNvPr id="52" name="图片 51" descr="建筑-08"/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37"/>
          <a:stretch>
            <a:fillRect/>
          </a:stretch>
        </p:blipFill>
        <p:spPr>
          <a:xfrm>
            <a:off x="9708605" y="2058670"/>
            <a:ext cx="1440000" cy="555889"/>
          </a:xfrm>
          <a:prstGeom prst="rect">
            <a:avLst/>
          </a:prstGeom>
        </p:spPr>
      </p:pic>
      <p:sp>
        <p:nvSpPr>
          <p:cNvPr id="53" name="文本框 52"/>
          <p:cNvSpPr txBox="1"/>
          <p:nvPr>
            <p:custDataLst>
              <p:tags r:id="rId38"/>
            </p:custDataLst>
          </p:nvPr>
        </p:nvSpPr>
        <p:spPr>
          <a:xfrm>
            <a:off x="650875" y="3470275"/>
            <a:ext cx="2326005" cy="1346200"/>
          </a:xfrm>
          <a:prstGeom prst="rect">
            <a:avLst/>
          </a:prstGeom>
          <a:noFill/>
        </p:spPr>
        <p:txBody>
          <a:bodyPr wrap="square" lIns="90170" tIns="46990" rIns="90170" bIns="46990" rtlCol="0" anchor="t" anchorCtr="0">
            <a:noAutofit/>
          </a:bodyPr>
          <a:p>
            <a:pPr>
              <a:lnSpc>
                <a:spcPct val="150000"/>
              </a:lnSpc>
            </a:pPr>
            <a:r>
              <a:rPr lang="en-US" altLang="zh-CN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Basic Prompt</a:t>
            </a: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直接提供新旧代码</a:t>
            </a:r>
            <a:endParaRPr lang="zh-CN" altLang="en-US" sz="1200" spc="150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Context Prompt</a:t>
            </a: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添加库版本信息</a:t>
            </a:r>
            <a:endParaRPr lang="zh-CN" altLang="en-US" sz="1200" spc="150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Rule-based Prompt </a:t>
            </a: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明确迁移规则</a:t>
            </a:r>
            <a:endParaRPr lang="zh-CN" altLang="en-US" sz="1200" spc="150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Chain-of-Thought</a:t>
            </a: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引导推理过程</a:t>
            </a:r>
            <a:endParaRPr lang="zh-CN" altLang="en-US" sz="1200" spc="150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39"/>
            </p:custDataLst>
          </p:nvPr>
        </p:nvSpPr>
        <p:spPr>
          <a:xfrm>
            <a:off x="3608705" y="3470275"/>
            <a:ext cx="2047875" cy="1346200"/>
          </a:xfrm>
          <a:prstGeom prst="rect">
            <a:avLst/>
          </a:prstGeom>
          <a:noFill/>
        </p:spPr>
        <p:txBody>
          <a:bodyPr wrap="square" lIns="90170" tIns="46990" rIns="90170" bIns="46990" rtlCol="0" anchor="t" anchorCtr="0">
            <a:noAutofit/>
          </a:bodyPr>
          <a:p>
            <a:pPr>
              <a:lnSpc>
                <a:spcPct val="150000"/>
              </a:lnSpc>
            </a:pPr>
            <a:r>
              <a:rPr lang="en-US" altLang="zh-CN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Basic Prompt</a:t>
            </a: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效果最好（</a:t>
            </a:r>
            <a:r>
              <a:rPr lang="en-US" altLang="zh-CN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90%</a:t>
            </a: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精确匹配）</a:t>
            </a:r>
            <a:endParaRPr lang="zh-CN" altLang="en-US" sz="1200" spc="150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复杂</a:t>
            </a:r>
            <a:r>
              <a:rPr lang="en-US" altLang="zh-CN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Prompt</a:t>
            </a: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反而引入噪声</a:t>
            </a:r>
            <a:endParaRPr lang="zh-CN" altLang="en-US" sz="1200" spc="150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0"/>
            </p:custDataLst>
          </p:nvPr>
        </p:nvSpPr>
        <p:spPr>
          <a:xfrm>
            <a:off x="6579870" y="3470275"/>
            <a:ext cx="2047875" cy="1346200"/>
          </a:xfrm>
          <a:prstGeom prst="rect">
            <a:avLst/>
          </a:prstGeom>
          <a:noFill/>
        </p:spPr>
        <p:txBody>
          <a:bodyPr wrap="square" lIns="90170" tIns="46990" rIns="90170" bIns="46990" rtlCol="0" anchor="t" anchorCtr="0">
            <a:noAutofit/>
          </a:bodyPr>
          <a:p>
            <a:pPr>
              <a:lnSpc>
                <a:spcPct val="150000"/>
              </a:lnSpc>
            </a:pPr>
            <a:r>
              <a:rPr lang="en-US" altLang="zh-CN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Prompt</a:t>
            </a: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方法在小样本上表现优秀</a:t>
            </a:r>
            <a:endParaRPr lang="zh-CN" altLang="en-US" sz="1200" spc="150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可以为后续优化提供了基线</a:t>
            </a:r>
            <a:endParaRPr lang="zh-CN" altLang="en-US" sz="1200" spc="150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41"/>
            </p:custDataLst>
          </p:nvPr>
        </p:nvSpPr>
        <p:spPr>
          <a:xfrm>
            <a:off x="9411335" y="3474085"/>
            <a:ext cx="2047875" cy="1346200"/>
          </a:xfrm>
          <a:prstGeom prst="rect">
            <a:avLst/>
          </a:prstGeom>
          <a:noFill/>
        </p:spPr>
        <p:txBody>
          <a:bodyPr wrap="square" lIns="90170" tIns="46990" rIns="90170" bIns="46990" rtlCol="0" anchor="t" anchorCtr="0">
            <a:noAutofit/>
          </a:bodyPr>
          <a:p>
            <a:pPr>
              <a:lnSpc>
                <a:spcPct val="150000"/>
              </a:lnSpc>
            </a:pP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手工编写规则成本高、覆盖不全、可以从训练样本自动提取迁移规则</a:t>
            </a:r>
            <a:endParaRPr lang="zh-CN" altLang="en-US" sz="1200" spc="150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</p:spTree>
    <p:custDataLst>
      <p:tags r:id="rId4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/>
            <p:cNvSpPr/>
            <p:nvPr>
              <p:custDataLst>
                <p:tags r:id="rId3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1" name="图片 10" descr="建筑-1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3" name="文本框 17"/>
          <p:cNvSpPr txBox="1"/>
          <p:nvPr>
            <p:custDataLst>
              <p:tags r:id="rId6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04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下一步计划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pic>
        <p:nvPicPr>
          <p:cNvPr id="15" name="图片 14" descr="建筑-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16" name="Freeform 12"/>
          <p:cNvSpPr/>
          <p:nvPr>
            <p:custDataLst>
              <p:tags r:id="rId10"/>
            </p:custDataLst>
          </p:nvPr>
        </p:nvSpPr>
        <p:spPr bwMode="auto">
          <a:xfrm rot="10800000">
            <a:off x="6705927" y="2393682"/>
            <a:ext cx="4625439" cy="2901830"/>
          </a:xfrm>
          <a:custGeom>
            <a:avLst/>
            <a:gdLst>
              <a:gd name="T0" fmla="*/ 1316 w 1492"/>
              <a:gd name="T1" fmla="*/ 328 h 937"/>
              <a:gd name="T2" fmla="*/ 1404 w 1492"/>
              <a:gd name="T3" fmla="*/ 281 h 937"/>
              <a:gd name="T4" fmla="*/ 1492 w 1492"/>
              <a:gd name="T5" fmla="*/ 235 h 937"/>
              <a:gd name="T6" fmla="*/ 1404 w 1492"/>
              <a:gd name="T7" fmla="*/ 188 h 937"/>
              <a:gd name="T8" fmla="*/ 562 w 1492"/>
              <a:gd name="T9" fmla="*/ 188 h 937"/>
              <a:gd name="T10" fmla="*/ 562 w 1492"/>
              <a:gd name="T11" fmla="*/ 0 h 937"/>
              <a:gd name="T12" fmla="*/ 0 w 1492"/>
              <a:gd name="T13" fmla="*/ 469 h 937"/>
              <a:gd name="T14" fmla="*/ 0 w 1492"/>
              <a:gd name="T15" fmla="*/ 469 h 937"/>
              <a:gd name="T16" fmla="*/ 562 w 1492"/>
              <a:gd name="T17" fmla="*/ 937 h 937"/>
              <a:gd name="T18" fmla="*/ 562 w 1492"/>
              <a:gd name="T19" fmla="*/ 750 h 937"/>
              <a:gd name="T20" fmla="*/ 1316 w 1492"/>
              <a:gd name="T21" fmla="*/ 750 h 937"/>
              <a:gd name="T22" fmla="*/ 1316 w 1492"/>
              <a:gd name="T23" fmla="*/ 328 h 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92" h="937">
                <a:moveTo>
                  <a:pt x="1316" y="328"/>
                </a:moveTo>
                <a:cubicBezTo>
                  <a:pt x="1316" y="302"/>
                  <a:pt x="1356" y="281"/>
                  <a:pt x="1404" y="281"/>
                </a:cubicBezTo>
                <a:cubicBezTo>
                  <a:pt x="1452" y="281"/>
                  <a:pt x="1492" y="260"/>
                  <a:pt x="1492" y="235"/>
                </a:cubicBezTo>
                <a:cubicBezTo>
                  <a:pt x="1492" y="209"/>
                  <a:pt x="1452" y="188"/>
                  <a:pt x="1404" y="188"/>
                </a:cubicBezTo>
                <a:cubicBezTo>
                  <a:pt x="562" y="188"/>
                  <a:pt x="562" y="188"/>
                  <a:pt x="562" y="188"/>
                </a:cubicBezTo>
                <a:cubicBezTo>
                  <a:pt x="562" y="0"/>
                  <a:pt x="562" y="0"/>
                  <a:pt x="562" y="0"/>
                </a:cubicBezTo>
                <a:cubicBezTo>
                  <a:pt x="0" y="469"/>
                  <a:pt x="0" y="469"/>
                  <a:pt x="0" y="469"/>
                </a:cubicBezTo>
                <a:cubicBezTo>
                  <a:pt x="0" y="469"/>
                  <a:pt x="0" y="469"/>
                  <a:pt x="0" y="469"/>
                </a:cubicBezTo>
                <a:cubicBezTo>
                  <a:pt x="562" y="937"/>
                  <a:pt x="562" y="937"/>
                  <a:pt x="562" y="937"/>
                </a:cubicBezTo>
                <a:cubicBezTo>
                  <a:pt x="562" y="750"/>
                  <a:pt x="562" y="750"/>
                  <a:pt x="562" y="750"/>
                </a:cubicBezTo>
                <a:cubicBezTo>
                  <a:pt x="1316" y="750"/>
                  <a:pt x="1316" y="750"/>
                  <a:pt x="1316" y="750"/>
                </a:cubicBezTo>
                <a:lnTo>
                  <a:pt x="1316" y="328"/>
                </a:lnTo>
                <a:close/>
              </a:path>
            </a:pathLst>
          </a:custGeom>
          <a:solidFill>
            <a:srgbClr val="5F85C3">
              <a:alpha val="50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>
              <a:lnSpc>
                <a:spcPct val="120000"/>
              </a:lnSpc>
            </a:pPr>
            <a:endParaRPr kumimoji="1" lang="en-US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" name="Freeform 12"/>
          <p:cNvSpPr/>
          <p:nvPr>
            <p:custDataLst>
              <p:tags r:id="rId11"/>
            </p:custDataLst>
          </p:nvPr>
        </p:nvSpPr>
        <p:spPr bwMode="auto">
          <a:xfrm>
            <a:off x="870206" y="2499223"/>
            <a:ext cx="4625439" cy="2901830"/>
          </a:xfrm>
          <a:custGeom>
            <a:avLst/>
            <a:gdLst>
              <a:gd name="T0" fmla="*/ 1316 w 1492"/>
              <a:gd name="T1" fmla="*/ 328 h 937"/>
              <a:gd name="T2" fmla="*/ 1404 w 1492"/>
              <a:gd name="T3" fmla="*/ 281 h 937"/>
              <a:gd name="T4" fmla="*/ 1492 w 1492"/>
              <a:gd name="T5" fmla="*/ 235 h 937"/>
              <a:gd name="T6" fmla="*/ 1404 w 1492"/>
              <a:gd name="T7" fmla="*/ 188 h 937"/>
              <a:gd name="T8" fmla="*/ 562 w 1492"/>
              <a:gd name="T9" fmla="*/ 188 h 937"/>
              <a:gd name="T10" fmla="*/ 562 w 1492"/>
              <a:gd name="T11" fmla="*/ 0 h 937"/>
              <a:gd name="T12" fmla="*/ 0 w 1492"/>
              <a:gd name="T13" fmla="*/ 469 h 937"/>
              <a:gd name="T14" fmla="*/ 0 w 1492"/>
              <a:gd name="T15" fmla="*/ 469 h 937"/>
              <a:gd name="T16" fmla="*/ 562 w 1492"/>
              <a:gd name="T17" fmla="*/ 937 h 937"/>
              <a:gd name="T18" fmla="*/ 562 w 1492"/>
              <a:gd name="T19" fmla="*/ 750 h 937"/>
              <a:gd name="T20" fmla="*/ 1316 w 1492"/>
              <a:gd name="T21" fmla="*/ 750 h 937"/>
              <a:gd name="T22" fmla="*/ 1316 w 1492"/>
              <a:gd name="T23" fmla="*/ 328 h 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92" h="937">
                <a:moveTo>
                  <a:pt x="1316" y="328"/>
                </a:moveTo>
                <a:cubicBezTo>
                  <a:pt x="1316" y="302"/>
                  <a:pt x="1356" y="281"/>
                  <a:pt x="1404" y="281"/>
                </a:cubicBezTo>
                <a:cubicBezTo>
                  <a:pt x="1452" y="281"/>
                  <a:pt x="1492" y="260"/>
                  <a:pt x="1492" y="235"/>
                </a:cubicBezTo>
                <a:cubicBezTo>
                  <a:pt x="1492" y="209"/>
                  <a:pt x="1452" y="188"/>
                  <a:pt x="1404" y="188"/>
                </a:cubicBezTo>
                <a:cubicBezTo>
                  <a:pt x="562" y="188"/>
                  <a:pt x="562" y="188"/>
                  <a:pt x="562" y="188"/>
                </a:cubicBezTo>
                <a:cubicBezTo>
                  <a:pt x="562" y="0"/>
                  <a:pt x="562" y="0"/>
                  <a:pt x="562" y="0"/>
                </a:cubicBezTo>
                <a:cubicBezTo>
                  <a:pt x="0" y="469"/>
                  <a:pt x="0" y="469"/>
                  <a:pt x="0" y="469"/>
                </a:cubicBezTo>
                <a:cubicBezTo>
                  <a:pt x="0" y="469"/>
                  <a:pt x="0" y="469"/>
                  <a:pt x="0" y="469"/>
                </a:cubicBezTo>
                <a:cubicBezTo>
                  <a:pt x="562" y="937"/>
                  <a:pt x="562" y="937"/>
                  <a:pt x="562" y="937"/>
                </a:cubicBezTo>
                <a:cubicBezTo>
                  <a:pt x="562" y="750"/>
                  <a:pt x="562" y="750"/>
                  <a:pt x="562" y="750"/>
                </a:cubicBezTo>
                <a:cubicBezTo>
                  <a:pt x="1316" y="750"/>
                  <a:pt x="1316" y="750"/>
                  <a:pt x="1316" y="750"/>
                </a:cubicBezTo>
                <a:lnTo>
                  <a:pt x="1316" y="328"/>
                </a:lnTo>
                <a:close/>
              </a:path>
            </a:pathLst>
          </a:custGeom>
          <a:solidFill>
            <a:srgbClr val="515983">
              <a:alpha val="50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>
              <a:lnSpc>
                <a:spcPct val="120000"/>
              </a:lnSpc>
            </a:pPr>
            <a:endParaRPr kumimoji="1" lang="en-US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Freeform 10"/>
          <p:cNvSpPr/>
          <p:nvPr>
            <p:custDataLst>
              <p:tags r:id="rId12"/>
            </p:custDataLst>
          </p:nvPr>
        </p:nvSpPr>
        <p:spPr bwMode="auto">
          <a:xfrm>
            <a:off x="5759950" y="2612270"/>
            <a:ext cx="673800" cy="556361"/>
          </a:xfrm>
          <a:custGeom>
            <a:avLst/>
            <a:gdLst>
              <a:gd name="T0" fmla="*/ 176 w 176"/>
              <a:gd name="T1" fmla="*/ 0 h 140"/>
              <a:gd name="T2" fmla="*/ 88 w 176"/>
              <a:gd name="T3" fmla="*/ 46 h 140"/>
              <a:gd name="T4" fmla="*/ 0 w 176"/>
              <a:gd name="T5" fmla="*/ 93 h 140"/>
              <a:gd name="T6" fmla="*/ 88 w 176"/>
              <a:gd name="T7" fmla="*/ 140 h 140"/>
              <a:gd name="T8" fmla="*/ 176 w 176"/>
              <a:gd name="T9" fmla="*/ 140 h 140"/>
              <a:gd name="T10" fmla="*/ 176 w 176"/>
              <a:gd name="T11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6" h="140">
                <a:moveTo>
                  <a:pt x="176" y="0"/>
                </a:moveTo>
                <a:cubicBezTo>
                  <a:pt x="176" y="25"/>
                  <a:pt x="136" y="46"/>
                  <a:pt x="88" y="46"/>
                </a:cubicBezTo>
                <a:cubicBezTo>
                  <a:pt x="40" y="46"/>
                  <a:pt x="0" y="67"/>
                  <a:pt x="0" y="93"/>
                </a:cubicBezTo>
                <a:cubicBezTo>
                  <a:pt x="0" y="119"/>
                  <a:pt x="40" y="140"/>
                  <a:pt x="88" y="140"/>
                </a:cubicBezTo>
                <a:cubicBezTo>
                  <a:pt x="176" y="140"/>
                  <a:pt x="176" y="140"/>
                  <a:pt x="176" y="140"/>
                </a:cubicBezTo>
                <a:cubicBezTo>
                  <a:pt x="176" y="0"/>
                  <a:pt x="176" y="0"/>
                  <a:pt x="176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pPr>
              <a:lnSpc>
                <a:spcPct val="120000"/>
              </a:lnSpc>
            </a:pPr>
            <a:endParaRPr lang="en-US" sz="1600"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" name="Freeform 12"/>
          <p:cNvSpPr/>
          <p:nvPr>
            <p:custDataLst>
              <p:tags r:id="rId13"/>
            </p:custDataLst>
          </p:nvPr>
        </p:nvSpPr>
        <p:spPr bwMode="auto">
          <a:xfrm>
            <a:off x="719188" y="1726155"/>
            <a:ext cx="5714561" cy="3585105"/>
          </a:xfrm>
          <a:custGeom>
            <a:avLst/>
            <a:gdLst>
              <a:gd name="T0" fmla="*/ 1316 w 1492"/>
              <a:gd name="T1" fmla="*/ 328 h 937"/>
              <a:gd name="T2" fmla="*/ 1404 w 1492"/>
              <a:gd name="T3" fmla="*/ 281 h 937"/>
              <a:gd name="T4" fmla="*/ 1492 w 1492"/>
              <a:gd name="T5" fmla="*/ 235 h 937"/>
              <a:gd name="T6" fmla="*/ 1404 w 1492"/>
              <a:gd name="T7" fmla="*/ 188 h 937"/>
              <a:gd name="T8" fmla="*/ 562 w 1492"/>
              <a:gd name="T9" fmla="*/ 188 h 937"/>
              <a:gd name="T10" fmla="*/ 562 w 1492"/>
              <a:gd name="T11" fmla="*/ 0 h 937"/>
              <a:gd name="T12" fmla="*/ 0 w 1492"/>
              <a:gd name="T13" fmla="*/ 469 h 937"/>
              <a:gd name="T14" fmla="*/ 0 w 1492"/>
              <a:gd name="T15" fmla="*/ 469 h 937"/>
              <a:gd name="T16" fmla="*/ 562 w 1492"/>
              <a:gd name="T17" fmla="*/ 937 h 937"/>
              <a:gd name="T18" fmla="*/ 562 w 1492"/>
              <a:gd name="T19" fmla="*/ 750 h 937"/>
              <a:gd name="T20" fmla="*/ 1316 w 1492"/>
              <a:gd name="T21" fmla="*/ 750 h 937"/>
              <a:gd name="T22" fmla="*/ 1316 w 1492"/>
              <a:gd name="T23" fmla="*/ 328 h 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92" h="937">
                <a:moveTo>
                  <a:pt x="1316" y="328"/>
                </a:moveTo>
                <a:cubicBezTo>
                  <a:pt x="1316" y="302"/>
                  <a:pt x="1356" y="281"/>
                  <a:pt x="1404" y="281"/>
                </a:cubicBezTo>
                <a:cubicBezTo>
                  <a:pt x="1452" y="281"/>
                  <a:pt x="1492" y="260"/>
                  <a:pt x="1492" y="235"/>
                </a:cubicBezTo>
                <a:cubicBezTo>
                  <a:pt x="1492" y="209"/>
                  <a:pt x="1452" y="188"/>
                  <a:pt x="1404" y="188"/>
                </a:cubicBezTo>
                <a:cubicBezTo>
                  <a:pt x="562" y="188"/>
                  <a:pt x="562" y="188"/>
                  <a:pt x="562" y="188"/>
                </a:cubicBezTo>
                <a:cubicBezTo>
                  <a:pt x="562" y="0"/>
                  <a:pt x="562" y="0"/>
                  <a:pt x="562" y="0"/>
                </a:cubicBezTo>
                <a:cubicBezTo>
                  <a:pt x="0" y="469"/>
                  <a:pt x="0" y="469"/>
                  <a:pt x="0" y="469"/>
                </a:cubicBezTo>
                <a:cubicBezTo>
                  <a:pt x="0" y="469"/>
                  <a:pt x="0" y="469"/>
                  <a:pt x="0" y="469"/>
                </a:cubicBezTo>
                <a:cubicBezTo>
                  <a:pt x="562" y="937"/>
                  <a:pt x="562" y="937"/>
                  <a:pt x="562" y="937"/>
                </a:cubicBezTo>
                <a:cubicBezTo>
                  <a:pt x="562" y="750"/>
                  <a:pt x="562" y="750"/>
                  <a:pt x="562" y="750"/>
                </a:cubicBezTo>
                <a:cubicBezTo>
                  <a:pt x="1316" y="750"/>
                  <a:pt x="1316" y="750"/>
                  <a:pt x="1316" y="750"/>
                </a:cubicBezTo>
                <a:lnTo>
                  <a:pt x="1316" y="328"/>
                </a:lnTo>
                <a:close/>
              </a:path>
            </a:pathLst>
          </a:custGeom>
          <a:solidFill>
            <a:srgbClr val="51598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>
              <a:lnSpc>
                <a:spcPct val="120000"/>
              </a:lnSpc>
            </a:pPr>
            <a:endParaRPr lang="en-US" sz="1600"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" name="Freeform 11"/>
          <p:cNvSpPr/>
          <p:nvPr>
            <p:custDataLst>
              <p:tags r:id="rId14"/>
            </p:custDataLst>
          </p:nvPr>
        </p:nvSpPr>
        <p:spPr bwMode="auto">
          <a:xfrm>
            <a:off x="5759950" y="2445886"/>
            <a:ext cx="5712863" cy="3581719"/>
          </a:xfrm>
          <a:custGeom>
            <a:avLst/>
            <a:gdLst>
              <a:gd name="T0" fmla="*/ 0 w 1492"/>
              <a:gd name="T1" fmla="*/ 140 h 936"/>
              <a:gd name="T2" fmla="*/ 88 w 1492"/>
              <a:gd name="T3" fmla="*/ 187 h 936"/>
              <a:gd name="T4" fmla="*/ 930 w 1492"/>
              <a:gd name="T5" fmla="*/ 187 h 936"/>
              <a:gd name="T6" fmla="*/ 930 w 1492"/>
              <a:gd name="T7" fmla="*/ 0 h 936"/>
              <a:gd name="T8" fmla="*/ 1492 w 1492"/>
              <a:gd name="T9" fmla="*/ 468 h 936"/>
              <a:gd name="T10" fmla="*/ 930 w 1492"/>
              <a:gd name="T11" fmla="*/ 936 h 936"/>
              <a:gd name="T12" fmla="*/ 930 w 1492"/>
              <a:gd name="T13" fmla="*/ 749 h 936"/>
              <a:gd name="T14" fmla="*/ 88 w 1492"/>
              <a:gd name="T15" fmla="*/ 749 h 936"/>
              <a:gd name="T16" fmla="*/ 0 w 1492"/>
              <a:gd name="T17" fmla="*/ 702 h 936"/>
              <a:gd name="T18" fmla="*/ 0 w 1492"/>
              <a:gd name="T19" fmla="*/ 140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92" h="936">
                <a:moveTo>
                  <a:pt x="0" y="140"/>
                </a:moveTo>
                <a:cubicBezTo>
                  <a:pt x="0" y="166"/>
                  <a:pt x="40" y="187"/>
                  <a:pt x="88" y="187"/>
                </a:cubicBezTo>
                <a:cubicBezTo>
                  <a:pt x="930" y="187"/>
                  <a:pt x="930" y="187"/>
                  <a:pt x="930" y="187"/>
                </a:cubicBezTo>
                <a:cubicBezTo>
                  <a:pt x="930" y="0"/>
                  <a:pt x="930" y="0"/>
                  <a:pt x="930" y="0"/>
                </a:cubicBezTo>
                <a:cubicBezTo>
                  <a:pt x="1492" y="468"/>
                  <a:pt x="1492" y="468"/>
                  <a:pt x="1492" y="468"/>
                </a:cubicBezTo>
                <a:cubicBezTo>
                  <a:pt x="930" y="936"/>
                  <a:pt x="930" y="936"/>
                  <a:pt x="930" y="936"/>
                </a:cubicBezTo>
                <a:cubicBezTo>
                  <a:pt x="930" y="749"/>
                  <a:pt x="930" y="749"/>
                  <a:pt x="930" y="749"/>
                </a:cubicBezTo>
                <a:cubicBezTo>
                  <a:pt x="88" y="749"/>
                  <a:pt x="88" y="749"/>
                  <a:pt x="88" y="749"/>
                </a:cubicBezTo>
                <a:cubicBezTo>
                  <a:pt x="40" y="749"/>
                  <a:pt x="0" y="728"/>
                  <a:pt x="0" y="702"/>
                </a:cubicBezTo>
                <a:lnTo>
                  <a:pt x="0" y="140"/>
                </a:lnTo>
                <a:close/>
              </a:path>
            </a:pathLst>
          </a:custGeom>
          <a:solidFill>
            <a:srgbClr val="5F85C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>
              <a:lnSpc>
                <a:spcPct val="120000"/>
              </a:lnSpc>
            </a:pPr>
            <a:endParaRPr lang="en-US" sz="2800"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矩形 20"/>
          <p:cNvSpPr/>
          <p:nvPr>
            <p:custDataLst>
              <p:tags r:id="rId15"/>
            </p:custDataLst>
          </p:nvPr>
        </p:nvSpPr>
        <p:spPr>
          <a:xfrm>
            <a:off x="2768028" y="2690308"/>
            <a:ext cx="2748023" cy="369332"/>
          </a:xfrm>
          <a:prstGeom prst="rect">
            <a:avLst/>
          </a:prstGeom>
        </p:spPr>
        <p:txBody>
          <a:bodyPr wrap="square" lIns="90000" tIns="46800" rIns="90000" bIns="0" anchor="b" anchorCtr="0">
            <a:normAutofit lnSpcReduction="10000"/>
          </a:bodyPr>
          <a:p>
            <a:pPr>
              <a:lnSpc>
                <a:spcPct val="120000"/>
              </a:lnSpc>
            </a:pPr>
            <a:r>
              <a:rPr lang="zh-CN" altLang="en-US" b="1" spc="3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近期</a:t>
            </a:r>
            <a:endParaRPr lang="zh-CN" altLang="en-US" b="1" spc="3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16"/>
            </p:custDataLst>
          </p:nvPr>
        </p:nvSpPr>
        <p:spPr>
          <a:xfrm>
            <a:off x="2768029" y="3248235"/>
            <a:ext cx="2748024" cy="1188980"/>
          </a:xfrm>
          <a:prstGeom prst="rect">
            <a:avLst/>
          </a:prstGeom>
          <a:noFill/>
        </p:spPr>
        <p:txBody>
          <a:bodyPr wrap="square" tIns="0" rtlCol="0">
            <a:normAutofit fontScale="80000"/>
          </a:bodyPr>
          <a:p>
            <a:pPr lvl="0">
              <a:lnSpc>
                <a:spcPct val="120000"/>
              </a:lnSpc>
              <a:defRPr/>
            </a:pPr>
            <a:r>
              <a:rPr lang="en-US" altLang="zh-CN" sz="1200" kern="0" spc="15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1.  </a:t>
            </a:r>
            <a:r>
              <a:rPr lang="zh-CN" altLang="en-US" sz="1200" kern="0" spc="15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验证规则引导修复</a:t>
            </a:r>
            <a:r>
              <a:rPr lang="en-US" altLang="zh-CN" sz="1200" kern="0" spc="15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lang="zh-CN" altLang="en-US" sz="1200" kern="0" spc="15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、运行</a:t>
            </a:r>
            <a:r>
              <a:rPr lang="en-US" altLang="zh-CN" sz="1200" kern="0" spc="15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test_rule_guided.py</a:t>
            </a:r>
            <a:r>
              <a:rPr lang="zh-CN" altLang="en-US" sz="1200" kern="0" spc="15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成功</a:t>
            </a:r>
            <a:endParaRPr lang="en-US" altLang="zh-CN" sz="1200" kern="0" spc="15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lvl="0">
              <a:lnSpc>
                <a:spcPct val="120000"/>
              </a:lnSpc>
              <a:defRPr/>
            </a:pPr>
            <a:r>
              <a:rPr lang="en-US" altLang="zh-CN" sz="1200" kern="0" spc="15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2.  </a:t>
            </a:r>
            <a:r>
              <a:rPr lang="zh-CN" altLang="en-US" sz="1200" kern="0" spc="15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提升精确匹配率、目标</a:t>
            </a:r>
            <a:r>
              <a:rPr lang="en-US" altLang="zh-CN" sz="1200" kern="0" spc="15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45-50%</a:t>
            </a:r>
            <a:endParaRPr lang="en-US" altLang="zh-CN" sz="1200" kern="0" spc="15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lvl="0">
              <a:lnSpc>
                <a:spcPct val="120000"/>
              </a:lnSpc>
              <a:defRPr/>
            </a:pPr>
            <a:r>
              <a:rPr lang="zh-CN" altLang="en-US" sz="1200" kern="0" spc="15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优化规则学习算法、改进规则匹配逻辑</a:t>
            </a:r>
            <a:endParaRPr lang="zh-CN" altLang="en-US" sz="1200" kern="0" spc="15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lvl="0">
              <a:lnSpc>
                <a:spcPct val="120000"/>
              </a:lnSpc>
              <a:defRPr/>
            </a:pPr>
            <a:r>
              <a:rPr lang="en-US" altLang="zh-CN" sz="1200" kern="0" spc="15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3.</a:t>
            </a:r>
            <a:r>
              <a:rPr lang="zh-CN" altLang="en-US" sz="1200" kern="0" spc="15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扩展数据集、目标是把样本扩大到</a:t>
            </a:r>
            <a:r>
              <a:rPr lang="en-US" altLang="zh-CN" sz="1200" kern="0" spc="15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500+</a:t>
            </a:r>
            <a:endParaRPr lang="zh-CN" altLang="en-US" sz="1200" kern="0" spc="15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" name="图形 37"/>
          <p:cNvSpPr/>
          <p:nvPr>
            <p:custDataLst>
              <p:tags r:id="rId17"/>
            </p:custDataLst>
          </p:nvPr>
        </p:nvSpPr>
        <p:spPr>
          <a:xfrm>
            <a:off x="1886251" y="3213907"/>
            <a:ext cx="609600" cy="609600"/>
          </a:xfrm>
          <a:custGeom>
            <a:avLst/>
            <a:gdLst>
              <a:gd name="connsiteX0" fmla="*/ 20347 w 609600"/>
              <a:gd name="connsiteY0" fmla="*/ 332029 h 609600"/>
              <a:gd name="connsiteX1" fmla="*/ 277568 w 609600"/>
              <a:gd name="connsiteY1" fmla="*/ 589209 h 609600"/>
              <a:gd name="connsiteX2" fmla="*/ 312795 w 609600"/>
              <a:gd name="connsiteY2" fmla="*/ 608461 h 609600"/>
              <a:gd name="connsiteX3" fmla="*/ 332041 w 609600"/>
              <a:gd name="connsiteY3" fmla="*/ 589228 h 609600"/>
              <a:gd name="connsiteX4" fmla="*/ 589230 w 609600"/>
              <a:gd name="connsiteY4" fmla="*/ 332040 h 609600"/>
              <a:gd name="connsiteX5" fmla="*/ 608454 w 609600"/>
              <a:gd name="connsiteY5" fmla="*/ 296798 h 609600"/>
              <a:gd name="connsiteX6" fmla="*/ 589199 w 609600"/>
              <a:gd name="connsiteY6" fmla="*/ 277565 h 609600"/>
              <a:gd name="connsiteX7" fmla="*/ 332035 w 609600"/>
              <a:gd name="connsiteY7" fmla="*/ 20368 h 609600"/>
              <a:gd name="connsiteX8" fmla="*/ 296781 w 609600"/>
              <a:gd name="connsiteY8" fmla="*/ 1166 h 609600"/>
              <a:gd name="connsiteX9" fmla="*/ 277564 w 609600"/>
              <a:gd name="connsiteY9" fmla="*/ 20417 h 609600"/>
              <a:gd name="connsiteX10" fmla="*/ 20386 w 609600"/>
              <a:gd name="connsiteY10" fmla="*/ 277574 h 609600"/>
              <a:gd name="connsiteX11" fmla="*/ 1160 w 609600"/>
              <a:gd name="connsiteY11" fmla="*/ 312813 h 609600"/>
              <a:gd name="connsiteX12" fmla="*/ 20347 w 609600"/>
              <a:gd name="connsiteY12" fmla="*/ 332028 h 609600"/>
              <a:gd name="connsiteX13" fmla="*/ 20347 w 609600"/>
              <a:gd name="connsiteY13" fmla="*/ 332029 h 609600"/>
              <a:gd name="connsiteX14" fmla="*/ 139789 w 609600"/>
              <a:gd name="connsiteY14" fmla="*/ 193633 h 609600"/>
              <a:gd name="connsiteX15" fmla="*/ 153295 w 609600"/>
              <a:gd name="connsiteY15" fmla="*/ 207844 h 609600"/>
              <a:gd name="connsiteX16" fmla="*/ 145234 w 609600"/>
              <a:gd name="connsiteY16" fmla="*/ 267615 h 609600"/>
              <a:gd name="connsiteX17" fmla="*/ 116581 w 609600"/>
              <a:gd name="connsiteY17" fmla="*/ 295283 h 609600"/>
              <a:gd name="connsiteX18" fmla="*/ 55401 w 609600"/>
              <a:gd name="connsiteY18" fmla="*/ 295283 h 609600"/>
              <a:gd name="connsiteX19" fmla="*/ 42415 w 609600"/>
              <a:gd name="connsiteY19" fmla="*/ 279960 h 609600"/>
              <a:gd name="connsiteX20" fmla="*/ 139789 w 609600"/>
              <a:gd name="connsiteY20" fmla="*/ 193633 h 609600"/>
              <a:gd name="connsiteX21" fmla="*/ 279940 w 609600"/>
              <a:gd name="connsiteY21" fmla="*/ 42379 h 609600"/>
              <a:gd name="connsiteX22" fmla="*/ 295282 w 609600"/>
              <a:gd name="connsiteY22" fmla="*/ 55402 h 609600"/>
              <a:gd name="connsiteX23" fmla="*/ 295282 w 609600"/>
              <a:gd name="connsiteY23" fmla="*/ 106135 h 609600"/>
              <a:gd name="connsiteX24" fmla="*/ 266707 w 609600"/>
              <a:gd name="connsiteY24" fmla="*/ 142883 h 609600"/>
              <a:gd name="connsiteX25" fmla="*/ 266945 w 609600"/>
              <a:gd name="connsiteY25" fmla="*/ 145232 h 609600"/>
              <a:gd name="connsiteX26" fmla="*/ 204473 w 609600"/>
              <a:gd name="connsiteY26" fmla="*/ 153943 h 609600"/>
              <a:gd name="connsiteX27" fmla="*/ 192391 w 609600"/>
              <a:gd name="connsiteY27" fmla="*/ 142783 h 609600"/>
              <a:gd name="connsiteX28" fmla="*/ 279940 w 609600"/>
              <a:gd name="connsiteY28" fmla="*/ 42379 h 609600"/>
              <a:gd name="connsiteX29" fmla="*/ 279940 w 609600"/>
              <a:gd name="connsiteY29" fmla="*/ 42379 h 609600"/>
              <a:gd name="connsiteX30" fmla="*/ 329673 w 609600"/>
              <a:gd name="connsiteY30" fmla="*/ 42382 h 609600"/>
              <a:gd name="connsiteX31" fmla="*/ 417734 w 609600"/>
              <a:gd name="connsiteY31" fmla="*/ 144165 h 609600"/>
              <a:gd name="connsiteX32" fmla="*/ 407116 w 609600"/>
              <a:gd name="connsiteY32" fmla="*/ 154273 h 609600"/>
              <a:gd name="connsiteX33" fmla="*/ 342670 w 609600"/>
              <a:gd name="connsiteY33" fmla="*/ 145220 h 609600"/>
              <a:gd name="connsiteX34" fmla="*/ 342907 w 609600"/>
              <a:gd name="connsiteY34" fmla="*/ 142883 h 609600"/>
              <a:gd name="connsiteX35" fmla="*/ 314332 w 609600"/>
              <a:gd name="connsiteY35" fmla="*/ 106135 h 609600"/>
              <a:gd name="connsiteX36" fmla="*/ 314332 w 609600"/>
              <a:gd name="connsiteY36" fmla="*/ 55402 h 609600"/>
              <a:gd name="connsiteX37" fmla="*/ 329673 w 609600"/>
              <a:gd name="connsiteY37" fmla="*/ 42382 h 609600"/>
              <a:gd name="connsiteX38" fmla="*/ 567304 w 609600"/>
              <a:gd name="connsiteY38" fmla="*/ 279903 h 609600"/>
              <a:gd name="connsiteX39" fmla="*/ 554212 w 609600"/>
              <a:gd name="connsiteY39" fmla="*/ 295283 h 609600"/>
              <a:gd name="connsiteX40" fmla="*/ 493033 w 609600"/>
              <a:gd name="connsiteY40" fmla="*/ 295283 h 609600"/>
              <a:gd name="connsiteX41" fmla="*/ 464382 w 609600"/>
              <a:gd name="connsiteY41" fmla="*/ 267616 h 609600"/>
              <a:gd name="connsiteX42" fmla="*/ 456609 w 609600"/>
              <a:gd name="connsiteY42" fmla="*/ 209346 h 609600"/>
              <a:gd name="connsiteX43" fmla="*/ 471481 w 609600"/>
              <a:gd name="connsiteY43" fmla="*/ 194307 h 609600"/>
              <a:gd name="connsiteX44" fmla="*/ 567304 w 609600"/>
              <a:gd name="connsiteY44" fmla="*/ 279903 h 609600"/>
              <a:gd name="connsiteX45" fmla="*/ 455775 w 609600"/>
              <a:gd name="connsiteY45" fmla="*/ 404578 h 609600"/>
              <a:gd name="connsiteX46" fmla="*/ 464381 w 609600"/>
              <a:gd name="connsiteY46" fmla="*/ 342000 h 609600"/>
              <a:gd name="connsiteX47" fmla="*/ 493033 w 609600"/>
              <a:gd name="connsiteY47" fmla="*/ 314333 h 609600"/>
              <a:gd name="connsiteX48" fmla="*/ 554212 w 609600"/>
              <a:gd name="connsiteY48" fmla="*/ 314333 h 609600"/>
              <a:gd name="connsiteX49" fmla="*/ 567267 w 609600"/>
              <a:gd name="connsiteY49" fmla="*/ 329692 h 609600"/>
              <a:gd name="connsiteX50" fmla="*/ 469194 w 609600"/>
              <a:gd name="connsiteY50" fmla="*/ 416207 h 609600"/>
              <a:gd name="connsiteX51" fmla="*/ 455775 w 609600"/>
              <a:gd name="connsiteY51" fmla="*/ 404578 h 609600"/>
              <a:gd name="connsiteX52" fmla="*/ 455775 w 609600"/>
              <a:gd name="connsiteY52" fmla="*/ 404578 h 609600"/>
              <a:gd name="connsiteX53" fmla="*/ 329675 w 609600"/>
              <a:gd name="connsiteY53" fmla="*/ 567237 h 609600"/>
              <a:gd name="connsiteX54" fmla="*/ 314332 w 609600"/>
              <a:gd name="connsiteY54" fmla="*/ 554213 h 609600"/>
              <a:gd name="connsiteX55" fmla="*/ 314332 w 609600"/>
              <a:gd name="connsiteY55" fmla="*/ 503480 h 609600"/>
              <a:gd name="connsiteX56" fmla="*/ 342907 w 609600"/>
              <a:gd name="connsiteY56" fmla="*/ 466733 h 609600"/>
              <a:gd name="connsiteX57" fmla="*/ 342659 w 609600"/>
              <a:gd name="connsiteY57" fmla="*/ 464285 h 609600"/>
              <a:gd name="connsiteX58" fmla="*/ 404560 w 609600"/>
              <a:gd name="connsiteY58" fmla="*/ 455742 h 609600"/>
              <a:gd name="connsiteX59" fmla="*/ 416228 w 609600"/>
              <a:gd name="connsiteY59" fmla="*/ 469214 h 609600"/>
              <a:gd name="connsiteX60" fmla="*/ 329675 w 609600"/>
              <a:gd name="connsiteY60" fmla="*/ 567236 h 609600"/>
              <a:gd name="connsiteX61" fmla="*/ 329675 w 609600"/>
              <a:gd name="connsiteY61" fmla="*/ 567237 h 609600"/>
              <a:gd name="connsiteX62" fmla="*/ 279942 w 609600"/>
              <a:gd name="connsiteY62" fmla="*/ 567233 h 609600"/>
              <a:gd name="connsiteX63" fmla="*/ 193490 w 609600"/>
              <a:gd name="connsiteY63" fmla="*/ 469406 h 609600"/>
              <a:gd name="connsiteX64" fmla="*/ 206117 w 609600"/>
              <a:gd name="connsiteY64" fmla="*/ 455916 h 609600"/>
              <a:gd name="connsiteX65" fmla="*/ 266956 w 609600"/>
              <a:gd name="connsiteY65" fmla="*/ 464273 h 609600"/>
              <a:gd name="connsiteX66" fmla="*/ 266707 w 609600"/>
              <a:gd name="connsiteY66" fmla="*/ 466733 h 609600"/>
              <a:gd name="connsiteX67" fmla="*/ 295282 w 609600"/>
              <a:gd name="connsiteY67" fmla="*/ 503480 h 609600"/>
              <a:gd name="connsiteX68" fmla="*/ 295282 w 609600"/>
              <a:gd name="connsiteY68" fmla="*/ 554212 h 609600"/>
              <a:gd name="connsiteX69" fmla="*/ 279942 w 609600"/>
              <a:gd name="connsiteY69" fmla="*/ 567232 h 609600"/>
              <a:gd name="connsiteX70" fmla="*/ 279942 w 609600"/>
              <a:gd name="connsiteY70" fmla="*/ 567233 h 609600"/>
              <a:gd name="connsiteX71" fmla="*/ 141244 w 609600"/>
              <a:gd name="connsiteY71" fmla="*/ 416477 h 609600"/>
              <a:gd name="connsiteX72" fmla="*/ 42444 w 609600"/>
              <a:gd name="connsiteY72" fmla="*/ 329639 h 609600"/>
              <a:gd name="connsiteX73" fmla="*/ 55402 w 609600"/>
              <a:gd name="connsiteY73" fmla="*/ 314333 h 609600"/>
              <a:gd name="connsiteX74" fmla="*/ 116581 w 609600"/>
              <a:gd name="connsiteY74" fmla="*/ 314333 h 609600"/>
              <a:gd name="connsiteX75" fmla="*/ 145238 w 609600"/>
              <a:gd name="connsiteY75" fmla="*/ 342001 h 609600"/>
              <a:gd name="connsiteX76" fmla="*/ 153890 w 609600"/>
              <a:gd name="connsiteY76" fmla="*/ 404620 h 609600"/>
              <a:gd name="connsiteX77" fmla="*/ 141244 w 609600"/>
              <a:gd name="connsiteY77" fmla="*/ 416477 h 609600"/>
              <a:gd name="connsiteX78" fmla="*/ 173048 w 609600"/>
              <a:gd name="connsiteY78" fmla="*/ 213525 h 609600"/>
              <a:gd name="connsiteX79" fmla="*/ 211148 w 609600"/>
              <a:gd name="connsiteY79" fmla="*/ 175425 h 609600"/>
              <a:gd name="connsiteX80" fmla="*/ 210810 w 609600"/>
              <a:gd name="connsiteY80" fmla="*/ 172092 h 609600"/>
              <a:gd name="connsiteX81" fmla="*/ 273059 w 609600"/>
              <a:gd name="connsiteY81" fmla="*/ 163872 h 609600"/>
              <a:gd name="connsiteX82" fmla="*/ 295282 w 609600"/>
              <a:gd name="connsiteY82" fmla="*/ 179630 h 609600"/>
              <a:gd name="connsiteX83" fmla="*/ 295282 w 609600"/>
              <a:gd name="connsiteY83" fmla="*/ 248518 h 609600"/>
              <a:gd name="connsiteX84" fmla="*/ 248517 w 609600"/>
              <a:gd name="connsiteY84" fmla="*/ 295283 h 609600"/>
              <a:gd name="connsiteX85" fmla="*/ 190075 w 609600"/>
              <a:gd name="connsiteY85" fmla="*/ 295283 h 609600"/>
              <a:gd name="connsiteX86" fmla="*/ 164270 w 609600"/>
              <a:gd name="connsiteY86" fmla="*/ 268501 h 609600"/>
              <a:gd name="connsiteX87" fmla="*/ 171625 w 609600"/>
              <a:gd name="connsiteY87" fmla="*/ 213381 h 609600"/>
              <a:gd name="connsiteX88" fmla="*/ 173048 w 609600"/>
              <a:gd name="connsiteY88" fmla="*/ 213525 h 609600"/>
              <a:gd name="connsiteX89" fmla="*/ 304807 w 609600"/>
              <a:gd name="connsiteY89" fmla="*/ 123833 h 609600"/>
              <a:gd name="connsiteX90" fmla="*/ 323857 w 609600"/>
              <a:gd name="connsiteY90" fmla="*/ 142883 h 609600"/>
              <a:gd name="connsiteX91" fmla="*/ 304807 w 609600"/>
              <a:gd name="connsiteY91" fmla="*/ 161933 h 609600"/>
              <a:gd name="connsiteX92" fmla="*/ 285757 w 609600"/>
              <a:gd name="connsiteY92" fmla="*/ 142883 h 609600"/>
              <a:gd name="connsiteX93" fmla="*/ 304807 w 609600"/>
              <a:gd name="connsiteY93" fmla="*/ 123833 h 609600"/>
              <a:gd name="connsiteX94" fmla="*/ 336553 w 609600"/>
              <a:gd name="connsiteY94" fmla="*/ 163875 h 609600"/>
              <a:gd name="connsiteX95" fmla="*/ 400446 w 609600"/>
              <a:gd name="connsiteY95" fmla="*/ 172373 h 609600"/>
              <a:gd name="connsiteX96" fmla="*/ 400057 w 609600"/>
              <a:gd name="connsiteY96" fmla="*/ 176220 h 609600"/>
              <a:gd name="connsiteX97" fmla="*/ 438157 w 609600"/>
              <a:gd name="connsiteY97" fmla="*/ 214320 h 609600"/>
              <a:gd name="connsiteX98" fmla="*/ 438173 w 609600"/>
              <a:gd name="connsiteY98" fmla="*/ 214318 h 609600"/>
              <a:gd name="connsiteX99" fmla="*/ 445352 w 609600"/>
              <a:gd name="connsiteY99" fmla="*/ 268499 h 609600"/>
              <a:gd name="connsiteX100" fmla="*/ 419539 w 609600"/>
              <a:gd name="connsiteY100" fmla="*/ 295283 h 609600"/>
              <a:gd name="connsiteX101" fmla="*/ 361096 w 609600"/>
              <a:gd name="connsiteY101" fmla="*/ 295283 h 609600"/>
              <a:gd name="connsiteX102" fmla="*/ 314332 w 609600"/>
              <a:gd name="connsiteY102" fmla="*/ 248518 h 609600"/>
              <a:gd name="connsiteX103" fmla="*/ 314332 w 609600"/>
              <a:gd name="connsiteY103" fmla="*/ 179630 h 609600"/>
              <a:gd name="connsiteX104" fmla="*/ 336553 w 609600"/>
              <a:gd name="connsiteY104" fmla="*/ 163875 h 609600"/>
              <a:gd name="connsiteX105" fmla="*/ 437231 w 609600"/>
              <a:gd name="connsiteY105" fmla="*/ 400151 h 609600"/>
              <a:gd name="connsiteX106" fmla="*/ 400154 w 609600"/>
              <a:gd name="connsiteY106" fmla="*/ 437191 h 609600"/>
              <a:gd name="connsiteX107" fmla="*/ 336480 w 609600"/>
              <a:gd name="connsiteY107" fmla="*/ 445608 h 609600"/>
              <a:gd name="connsiteX108" fmla="*/ 314332 w 609600"/>
              <a:gd name="connsiteY108" fmla="*/ 429985 h 609600"/>
              <a:gd name="connsiteX109" fmla="*/ 314332 w 609600"/>
              <a:gd name="connsiteY109" fmla="*/ 361097 h 609600"/>
              <a:gd name="connsiteX110" fmla="*/ 361096 w 609600"/>
              <a:gd name="connsiteY110" fmla="*/ 314333 h 609600"/>
              <a:gd name="connsiteX111" fmla="*/ 419539 w 609600"/>
              <a:gd name="connsiteY111" fmla="*/ 314333 h 609600"/>
              <a:gd name="connsiteX112" fmla="*/ 445352 w 609600"/>
              <a:gd name="connsiteY112" fmla="*/ 341117 h 609600"/>
              <a:gd name="connsiteX113" fmla="*/ 437231 w 609600"/>
              <a:gd name="connsiteY113" fmla="*/ 400151 h 609600"/>
              <a:gd name="connsiteX114" fmla="*/ 304807 w 609600"/>
              <a:gd name="connsiteY114" fmla="*/ 485783 h 609600"/>
              <a:gd name="connsiteX115" fmla="*/ 285757 w 609600"/>
              <a:gd name="connsiteY115" fmla="*/ 466733 h 609600"/>
              <a:gd name="connsiteX116" fmla="*/ 304807 w 609600"/>
              <a:gd name="connsiteY116" fmla="*/ 447683 h 609600"/>
              <a:gd name="connsiteX117" fmla="*/ 323857 w 609600"/>
              <a:gd name="connsiteY117" fmla="*/ 466733 h 609600"/>
              <a:gd name="connsiteX118" fmla="*/ 304807 w 609600"/>
              <a:gd name="connsiteY118" fmla="*/ 485783 h 609600"/>
              <a:gd name="connsiteX119" fmla="*/ 273119 w 609600"/>
              <a:gd name="connsiteY119" fmla="*/ 445635 h 609600"/>
              <a:gd name="connsiteX120" fmla="*/ 211135 w 609600"/>
              <a:gd name="connsiteY120" fmla="*/ 437488 h 609600"/>
              <a:gd name="connsiteX121" fmla="*/ 211147 w 609600"/>
              <a:gd name="connsiteY121" fmla="*/ 437362 h 609600"/>
              <a:gd name="connsiteX122" fmla="*/ 173047 w 609600"/>
              <a:gd name="connsiteY122" fmla="*/ 399262 h 609600"/>
              <a:gd name="connsiteX123" fmla="*/ 172253 w 609600"/>
              <a:gd name="connsiteY123" fmla="*/ 399342 h 609600"/>
              <a:gd name="connsiteX124" fmla="*/ 164264 w 609600"/>
              <a:gd name="connsiteY124" fmla="*/ 341116 h 609600"/>
              <a:gd name="connsiteX125" fmla="*/ 190075 w 609600"/>
              <a:gd name="connsiteY125" fmla="*/ 314333 h 609600"/>
              <a:gd name="connsiteX126" fmla="*/ 248517 w 609600"/>
              <a:gd name="connsiteY126" fmla="*/ 314333 h 609600"/>
              <a:gd name="connsiteX127" fmla="*/ 295282 w 609600"/>
              <a:gd name="connsiteY127" fmla="*/ 361097 h 609600"/>
              <a:gd name="connsiteX128" fmla="*/ 295282 w 609600"/>
              <a:gd name="connsiteY128" fmla="*/ 429985 h 609600"/>
              <a:gd name="connsiteX129" fmla="*/ 273119 w 609600"/>
              <a:gd name="connsiteY129" fmla="*/ 445635 h 609600"/>
              <a:gd name="connsiteX130" fmla="*/ 304807 w 609600"/>
              <a:gd name="connsiteY130" fmla="*/ 266708 h 609600"/>
              <a:gd name="connsiteX131" fmla="*/ 342907 w 609600"/>
              <a:gd name="connsiteY131" fmla="*/ 304808 h 609600"/>
              <a:gd name="connsiteX132" fmla="*/ 304807 w 609600"/>
              <a:gd name="connsiteY132" fmla="*/ 342908 h 609600"/>
              <a:gd name="connsiteX133" fmla="*/ 266707 w 609600"/>
              <a:gd name="connsiteY133" fmla="*/ 304808 h 609600"/>
              <a:gd name="connsiteX134" fmla="*/ 304807 w 609600"/>
              <a:gd name="connsiteY134" fmla="*/ 266708 h 609600"/>
              <a:gd name="connsiteX135" fmla="*/ 456286 w 609600"/>
              <a:gd name="connsiteY135" fmla="*/ 323858 h 609600"/>
              <a:gd name="connsiteX136" fmla="*/ 437236 w 609600"/>
              <a:gd name="connsiteY136" fmla="*/ 304808 h 609600"/>
              <a:gd name="connsiteX137" fmla="*/ 456286 w 609600"/>
              <a:gd name="connsiteY137" fmla="*/ 285758 h 609600"/>
              <a:gd name="connsiteX138" fmla="*/ 475336 w 609600"/>
              <a:gd name="connsiteY138" fmla="*/ 304808 h 609600"/>
              <a:gd name="connsiteX139" fmla="*/ 456286 w 609600"/>
              <a:gd name="connsiteY139" fmla="*/ 323858 h 609600"/>
              <a:gd name="connsiteX140" fmla="*/ 153328 w 609600"/>
              <a:gd name="connsiteY140" fmla="*/ 285758 h 609600"/>
              <a:gd name="connsiteX141" fmla="*/ 172378 w 609600"/>
              <a:gd name="connsiteY141" fmla="*/ 304808 h 609600"/>
              <a:gd name="connsiteX142" fmla="*/ 153328 w 609600"/>
              <a:gd name="connsiteY142" fmla="*/ 323858 h 609600"/>
              <a:gd name="connsiteX143" fmla="*/ 134278 w 609600"/>
              <a:gd name="connsiteY143" fmla="*/ 304808 h 609600"/>
              <a:gd name="connsiteX144" fmla="*/ 153328 w 609600"/>
              <a:gd name="connsiteY144" fmla="*/ 285758 h 609600"/>
              <a:gd name="connsiteX145" fmla="*/ 173048 w 609600"/>
              <a:gd name="connsiteY145" fmla="*/ 418312 h 609600"/>
              <a:gd name="connsiteX146" fmla="*/ 192098 w 609600"/>
              <a:gd name="connsiteY146" fmla="*/ 437362 h 609600"/>
              <a:gd name="connsiteX147" fmla="*/ 173048 w 609600"/>
              <a:gd name="connsiteY147" fmla="*/ 456412 h 609600"/>
              <a:gd name="connsiteX148" fmla="*/ 153998 w 609600"/>
              <a:gd name="connsiteY148" fmla="*/ 437362 h 609600"/>
              <a:gd name="connsiteX149" fmla="*/ 173048 w 609600"/>
              <a:gd name="connsiteY149" fmla="*/ 418312 h 609600"/>
              <a:gd name="connsiteX150" fmla="*/ 438157 w 609600"/>
              <a:gd name="connsiteY150" fmla="*/ 457208 h 609600"/>
              <a:gd name="connsiteX151" fmla="*/ 419107 w 609600"/>
              <a:gd name="connsiteY151" fmla="*/ 438158 h 609600"/>
              <a:gd name="connsiteX152" fmla="*/ 438157 w 609600"/>
              <a:gd name="connsiteY152" fmla="*/ 419108 h 609600"/>
              <a:gd name="connsiteX153" fmla="*/ 457207 w 609600"/>
              <a:gd name="connsiteY153" fmla="*/ 438158 h 609600"/>
              <a:gd name="connsiteX154" fmla="*/ 438157 w 609600"/>
              <a:gd name="connsiteY154" fmla="*/ 457208 h 609600"/>
              <a:gd name="connsiteX155" fmla="*/ 438157 w 609600"/>
              <a:gd name="connsiteY155" fmla="*/ 195270 h 609600"/>
              <a:gd name="connsiteX156" fmla="*/ 419107 w 609600"/>
              <a:gd name="connsiteY156" fmla="*/ 176220 h 609600"/>
              <a:gd name="connsiteX157" fmla="*/ 438157 w 609600"/>
              <a:gd name="connsiteY157" fmla="*/ 157170 h 609600"/>
              <a:gd name="connsiteX158" fmla="*/ 457207 w 609600"/>
              <a:gd name="connsiteY158" fmla="*/ 176220 h 609600"/>
              <a:gd name="connsiteX159" fmla="*/ 438157 w 609600"/>
              <a:gd name="connsiteY159" fmla="*/ 195270 h 609600"/>
              <a:gd name="connsiteX160" fmla="*/ 173048 w 609600"/>
              <a:gd name="connsiteY160" fmla="*/ 156375 h 609600"/>
              <a:gd name="connsiteX161" fmla="*/ 192098 w 609600"/>
              <a:gd name="connsiteY161" fmla="*/ 175425 h 609600"/>
              <a:gd name="connsiteX162" fmla="*/ 173048 w 609600"/>
              <a:gd name="connsiteY162" fmla="*/ 194475 h 609600"/>
              <a:gd name="connsiteX163" fmla="*/ 153998 w 609600"/>
              <a:gd name="connsiteY163" fmla="*/ 175425 h 609600"/>
              <a:gd name="connsiteX164" fmla="*/ 173048 w 609600"/>
              <a:gd name="connsiteY164" fmla="*/ 156375 h 609600"/>
              <a:gd name="connsiteX165" fmla="*/ 47502 w 609600"/>
              <a:gd name="connsiteY165" fmla="*/ 375133 h 609600"/>
              <a:gd name="connsiteX166" fmla="*/ 135229 w 609600"/>
              <a:gd name="connsiteY166" fmla="*/ 434576 h 609600"/>
              <a:gd name="connsiteX167" fmla="*/ 134947 w 609600"/>
              <a:gd name="connsiteY167" fmla="*/ 437363 h 609600"/>
              <a:gd name="connsiteX168" fmla="*/ 173047 w 609600"/>
              <a:gd name="connsiteY168" fmla="*/ 475463 h 609600"/>
              <a:gd name="connsiteX169" fmla="*/ 175314 w 609600"/>
              <a:gd name="connsiteY169" fmla="*/ 475234 h 609600"/>
              <a:gd name="connsiteX170" fmla="*/ 234347 w 609600"/>
              <a:gd name="connsiteY170" fmla="*/ 562079 h 609600"/>
              <a:gd name="connsiteX171" fmla="*/ 47502 w 609600"/>
              <a:gd name="connsiteY171" fmla="*/ 375133 h 609600"/>
              <a:gd name="connsiteX172" fmla="*/ 304807 w 609600"/>
              <a:gd name="connsiteY172" fmla="*/ 590558 h 609600"/>
              <a:gd name="connsiteX173" fmla="*/ 295282 w 609600"/>
              <a:gd name="connsiteY173" fmla="*/ 581033 h 609600"/>
              <a:gd name="connsiteX174" fmla="*/ 304807 w 609600"/>
              <a:gd name="connsiteY174" fmla="*/ 571508 h 609600"/>
              <a:gd name="connsiteX175" fmla="*/ 314332 w 609600"/>
              <a:gd name="connsiteY175" fmla="*/ 581033 h 609600"/>
              <a:gd name="connsiteX176" fmla="*/ 304807 w 609600"/>
              <a:gd name="connsiteY176" fmla="*/ 590558 h 609600"/>
              <a:gd name="connsiteX177" fmla="*/ 375315 w 609600"/>
              <a:gd name="connsiteY177" fmla="*/ 562056 h 609600"/>
              <a:gd name="connsiteX178" fmla="*/ 434071 w 609600"/>
              <a:gd name="connsiteY178" fmla="*/ 475844 h 609600"/>
              <a:gd name="connsiteX179" fmla="*/ 438157 w 609600"/>
              <a:gd name="connsiteY179" fmla="*/ 476258 h 609600"/>
              <a:gd name="connsiteX180" fmla="*/ 476257 w 609600"/>
              <a:gd name="connsiteY180" fmla="*/ 438158 h 609600"/>
              <a:gd name="connsiteX181" fmla="*/ 475841 w 609600"/>
              <a:gd name="connsiteY181" fmla="*/ 434043 h 609600"/>
              <a:gd name="connsiteX182" fmla="*/ 562045 w 609600"/>
              <a:gd name="connsiteY182" fmla="*/ 375359 h 609600"/>
              <a:gd name="connsiteX183" fmla="*/ 375315 w 609600"/>
              <a:gd name="connsiteY183" fmla="*/ 562056 h 609600"/>
              <a:gd name="connsiteX184" fmla="*/ 581032 w 609600"/>
              <a:gd name="connsiteY184" fmla="*/ 314333 h 609600"/>
              <a:gd name="connsiteX185" fmla="*/ 571507 w 609600"/>
              <a:gd name="connsiteY185" fmla="*/ 304808 h 609600"/>
              <a:gd name="connsiteX186" fmla="*/ 581032 w 609600"/>
              <a:gd name="connsiteY186" fmla="*/ 295283 h 609600"/>
              <a:gd name="connsiteX187" fmla="*/ 590557 w 609600"/>
              <a:gd name="connsiteY187" fmla="*/ 304808 h 609600"/>
              <a:gd name="connsiteX188" fmla="*/ 581032 w 609600"/>
              <a:gd name="connsiteY188" fmla="*/ 314333 h 609600"/>
              <a:gd name="connsiteX189" fmla="*/ 561949 w 609600"/>
              <a:gd name="connsiteY189" fmla="*/ 233975 h 609600"/>
              <a:gd name="connsiteX190" fmla="*/ 476192 w 609600"/>
              <a:gd name="connsiteY190" fmla="*/ 175579 h 609600"/>
              <a:gd name="connsiteX191" fmla="*/ 438157 w 609600"/>
              <a:gd name="connsiteY191" fmla="*/ 138120 h 609600"/>
              <a:gd name="connsiteX192" fmla="*/ 435909 w 609600"/>
              <a:gd name="connsiteY192" fmla="*/ 138347 h 609600"/>
              <a:gd name="connsiteX193" fmla="*/ 375431 w 609600"/>
              <a:gd name="connsiteY193" fmla="*/ 47643 h 609600"/>
              <a:gd name="connsiteX194" fmla="*/ 561949 w 609600"/>
              <a:gd name="connsiteY194" fmla="*/ 233975 h 609600"/>
              <a:gd name="connsiteX195" fmla="*/ 304807 w 609600"/>
              <a:gd name="connsiteY195" fmla="*/ 19058 h 609600"/>
              <a:gd name="connsiteX196" fmla="*/ 314332 w 609600"/>
              <a:gd name="connsiteY196" fmla="*/ 28583 h 609600"/>
              <a:gd name="connsiteX197" fmla="*/ 304807 w 609600"/>
              <a:gd name="connsiteY197" fmla="*/ 38108 h 609600"/>
              <a:gd name="connsiteX198" fmla="*/ 295282 w 609600"/>
              <a:gd name="connsiteY198" fmla="*/ 28583 h 609600"/>
              <a:gd name="connsiteX199" fmla="*/ 304807 w 609600"/>
              <a:gd name="connsiteY199" fmla="*/ 19058 h 609600"/>
              <a:gd name="connsiteX200" fmla="*/ 234259 w 609600"/>
              <a:gd name="connsiteY200" fmla="*/ 47524 h 609600"/>
              <a:gd name="connsiteX201" fmla="*/ 174048 w 609600"/>
              <a:gd name="connsiteY201" fmla="*/ 137426 h 609600"/>
              <a:gd name="connsiteX202" fmla="*/ 173048 w 609600"/>
              <a:gd name="connsiteY202" fmla="*/ 137325 h 609600"/>
              <a:gd name="connsiteX203" fmla="*/ 134987 w 609600"/>
              <a:gd name="connsiteY203" fmla="*/ 175034 h 609600"/>
              <a:gd name="connsiteX204" fmla="*/ 47476 w 609600"/>
              <a:gd name="connsiteY204" fmla="*/ 234425 h 609600"/>
              <a:gd name="connsiteX205" fmla="*/ 234259 w 609600"/>
              <a:gd name="connsiteY205" fmla="*/ 47524 h 609600"/>
              <a:gd name="connsiteX206" fmla="*/ 28582 w 609600"/>
              <a:gd name="connsiteY206" fmla="*/ 295283 h 609600"/>
              <a:gd name="connsiteX207" fmla="*/ 38107 w 609600"/>
              <a:gd name="connsiteY207" fmla="*/ 304808 h 609600"/>
              <a:gd name="connsiteX208" fmla="*/ 28582 w 609600"/>
              <a:gd name="connsiteY208" fmla="*/ 314333 h 609600"/>
              <a:gd name="connsiteX209" fmla="*/ 19057 w 609600"/>
              <a:gd name="connsiteY209" fmla="*/ 304808 h 609600"/>
              <a:gd name="connsiteX210" fmla="*/ 28582 w 609600"/>
              <a:gd name="connsiteY210" fmla="*/ 295283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</a:cxnLst>
            <a:rect l="l" t="t" r="r" b="b"/>
            <a:pathLst>
              <a:path w="609600" h="609600">
                <a:moveTo>
                  <a:pt x="20347" y="332029"/>
                </a:moveTo>
                <a:cubicBezTo>
                  <a:pt x="33183" y="468411"/>
                  <a:pt x="141184" y="576394"/>
                  <a:pt x="277568" y="589209"/>
                </a:cubicBezTo>
                <a:cubicBezTo>
                  <a:pt x="281980" y="604253"/>
                  <a:pt x="297751" y="612872"/>
                  <a:pt x="312795" y="608461"/>
                </a:cubicBezTo>
                <a:cubicBezTo>
                  <a:pt x="322065" y="605742"/>
                  <a:pt x="329316" y="598496"/>
                  <a:pt x="332041" y="589228"/>
                </a:cubicBezTo>
                <a:cubicBezTo>
                  <a:pt x="468412" y="576392"/>
                  <a:pt x="576393" y="468411"/>
                  <a:pt x="589230" y="332040"/>
                </a:cubicBezTo>
                <a:cubicBezTo>
                  <a:pt x="604270" y="327617"/>
                  <a:pt x="612877" y="311838"/>
                  <a:pt x="608454" y="296798"/>
                </a:cubicBezTo>
                <a:cubicBezTo>
                  <a:pt x="605727" y="287528"/>
                  <a:pt x="598472" y="280281"/>
                  <a:pt x="589199" y="277565"/>
                </a:cubicBezTo>
                <a:cubicBezTo>
                  <a:pt x="576039" y="141354"/>
                  <a:pt x="468244" y="33546"/>
                  <a:pt x="332035" y="20368"/>
                </a:cubicBezTo>
                <a:cubicBezTo>
                  <a:pt x="327602" y="5330"/>
                  <a:pt x="311819" y="-3267"/>
                  <a:pt x="296781" y="1166"/>
                </a:cubicBezTo>
                <a:cubicBezTo>
                  <a:pt x="287518" y="3896"/>
                  <a:pt x="280278" y="11149"/>
                  <a:pt x="277564" y="20417"/>
                </a:cubicBezTo>
                <a:cubicBezTo>
                  <a:pt x="141169" y="33173"/>
                  <a:pt x="33153" y="141180"/>
                  <a:pt x="20386" y="277574"/>
                </a:cubicBezTo>
                <a:cubicBezTo>
                  <a:pt x="5346" y="281996"/>
                  <a:pt x="-3262" y="297773"/>
                  <a:pt x="1160" y="312813"/>
                </a:cubicBezTo>
                <a:cubicBezTo>
                  <a:pt x="3879" y="322060"/>
                  <a:pt x="11104" y="329296"/>
                  <a:pt x="20347" y="332028"/>
                </a:cubicBezTo>
                <a:lnTo>
                  <a:pt x="20347" y="332029"/>
                </a:lnTo>
                <a:close/>
                <a:moveTo>
                  <a:pt x="139789" y="193633"/>
                </a:moveTo>
                <a:cubicBezTo>
                  <a:pt x="142975" y="199467"/>
                  <a:pt x="147631" y="204366"/>
                  <a:pt x="153295" y="207844"/>
                </a:cubicBezTo>
                <a:cubicBezTo>
                  <a:pt x="149357" y="227579"/>
                  <a:pt x="146665" y="247542"/>
                  <a:pt x="145234" y="267615"/>
                </a:cubicBezTo>
                <a:cubicBezTo>
                  <a:pt x="131239" y="270713"/>
                  <a:pt x="120167" y="281404"/>
                  <a:pt x="116581" y="295283"/>
                </a:cubicBezTo>
                <a:lnTo>
                  <a:pt x="55401" y="295283"/>
                </a:lnTo>
                <a:cubicBezTo>
                  <a:pt x="53073" y="288770"/>
                  <a:pt x="48458" y="283324"/>
                  <a:pt x="42415" y="279960"/>
                </a:cubicBezTo>
                <a:cubicBezTo>
                  <a:pt x="53856" y="246129"/>
                  <a:pt x="88418" y="215388"/>
                  <a:pt x="139789" y="193633"/>
                </a:cubicBezTo>
                <a:close/>
                <a:moveTo>
                  <a:pt x="279940" y="42379"/>
                </a:moveTo>
                <a:cubicBezTo>
                  <a:pt x="283302" y="48439"/>
                  <a:pt x="288756" y="53068"/>
                  <a:pt x="295282" y="55402"/>
                </a:cubicBezTo>
                <a:lnTo>
                  <a:pt x="295282" y="106135"/>
                </a:lnTo>
                <a:cubicBezTo>
                  <a:pt x="278504" y="110453"/>
                  <a:pt x="266758" y="125557"/>
                  <a:pt x="266707" y="142883"/>
                </a:cubicBezTo>
                <a:cubicBezTo>
                  <a:pt x="266707" y="143687"/>
                  <a:pt x="266895" y="144440"/>
                  <a:pt x="266945" y="145232"/>
                </a:cubicBezTo>
                <a:cubicBezTo>
                  <a:pt x="245952" y="146757"/>
                  <a:pt x="225082" y="149667"/>
                  <a:pt x="204473" y="153943"/>
                </a:cubicBezTo>
                <a:cubicBezTo>
                  <a:pt x="201302" y="149391"/>
                  <a:pt x="197180" y="145583"/>
                  <a:pt x="192391" y="142783"/>
                </a:cubicBezTo>
                <a:cubicBezTo>
                  <a:pt x="214190" y="89685"/>
                  <a:pt x="245353" y="54075"/>
                  <a:pt x="279940" y="42379"/>
                </a:cubicBezTo>
                <a:lnTo>
                  <a:pt x="279940" y="42379"/>
                </a:lnTo>
                <a:close/>
                <a:moveTo>
                  <a:pt x="329673" y="42382"/>
                </a:moveTo>
                <a:cubicBezTo>
                  <a:pt x="364480" y="54179"/>
                  <a:pt x="395904" y="90374"/>
                  <a:pt x="417734" y="144165"/>
                </a:cubicBezTo>
                <a:cubicBezTo>
                  <a:pt x="413577" y="146819"/>
                  <a:pt x="409971" y="150251"/>
                  <a:pt x="407116" y="154273"/>
                </a:cubicBezTo>
                <a:cubicBezTo>
                  <a:pt x="385866" y="149790"/>
                  <a:pt x="364333" y="146766"/>
                  <a:pt x="342670" y="145220"/>
                </a:cubicBezTo>
                <a:cubicBezTo>
                  <a:pt x="342719" y="144432"/>
                  <a:pt x="342907" y="143683"/>
                  <a:pt x="342907" y="142883"/>
                </a:cubicBezTo>
                <a:cubicBezTo>
                  <a:pt x="342855" y="125557"/>
                  <a:pt x="331110" y="110453"/>
                  <a:pt x="314332" y="106135"/>
                </a:cubicBezTo>
                <a:lnTo>
                  <a:pt x="314332" y="55402"/>
                </a:lnTo>
                <a:cubicBezTo>
                  <a:pt x="320857" y="53069"/>
                  <a:pt x="326310" y="48441"/>
                  <a:pt x="329673" y="42382"/>
                </a:cubicBezTo>
                <a:close/>
                <a:moveTo>
                  <a:pt x="567304" y="279903"/>
                </a:moveTo>
                <a:cubicBezTo>
                  <a:pt x="561211" y="283262"/>
                  <a:pt x="556555" y="288731"/>
                  <a:pt x="554212" y="295283"/>
                </a:cubicBezTo>
                <a:lnTo>
                  <a:pt x="493033" y="295283"/>
                </a:lnTo>
                <a:cubicBezTo>
                  <a:pt x="489447" y="281405"/>
                  <a:pt x="478376" y="270714"/>
                  <a:pt x="464382" y="267616"/>
                </a:cubicBezTo>
                <a:cubicBezTo>
                  <a:pt x="462984" y="248052"/>
                  <a:pt x="460388" y="228592"/>
                  <a:pt x="456609" y="209346"/>
                </a:cubicBezTo>
                <a:cubicBezTo>
                  <a:pt x="462887" y="205837"/>
                  <a:pt x="468043" y="200624"/>
                  <a:pt x="471481" y="194307"/>
                </a:cubicBezTo>
                <a:cubicBezTo>
                  <a:pt x="522030" y="216001"/>
                  <a:pt x="555961" y="246326"/>
                  <a:pt x="567304" y="279903"/>
                </a:cubicBezTo>
                <a:close/>
                <a:moveTo>
                  <a:pt x="455775" y="404578"/>
                </a:moveTo>
                <a:cubicBezTo>
                  <a:pt x="460023" y="383932"/>
                  <a:pt x="462898" y="363027"/>
                  <a:pt x="464381" y="342000"/>
                </a:cubicBezTo>
                <a:cubicBezTo>
                  <a:pt x="478376" y="338901"/>
                  <a:pt x="489447" y="328210"/>
                  <a:pt x="493033" y="314333"/>
                </a:cubicBezTo>
                <a:lnTo>
                  <a:pt x="554212" y="314333"/>
                </a:lnTo>
                <a:cubicBezTo>
                  <a:pt x="556550" y="320870"/>
                  <a:pt x="561191" y="326331"/>
                  <a:pt x="567267" y="329692"/>
                </a:cubicBezTo>
                <a:cubicBezTo>
                  <a:pt x="555713" y="363689"/>
                  <a:pt x="520950" y="394470"/>
                  <a:pt x="469194" y="416207"/>
                </a:cubicBezTo>
                <a:cubicBezTo>
                  <a:pt x="465697" y="411330"/>
                  <a:pt x="461099" y="407346"/>
                  <a:pt x="455775" y="404578"/>
                </a:cubicBezTo>
                <a:lnTo>
                  <a:pt x="455775" y="404578"/>
                </a:lnTo>
                <a:close/>
                <a:moveTo>
                  <a:pt x="329675" y="567237"/>
                </a:moveTo>
                <a:cubicBezTo>
                  <a:pt x="326312" y="561176"/>
                  <a:pt x="320858" y="556546"/>
                  <a:pt x="314332" y="554213"/>
                </a:cubicBezTo>
                <a:lnTo>
                  <a:pt x="314332" y="503480"/>
                </a:lnTo>
                <a:cubicBezTo>
                  <a:pt x="331110" y="499162"/>
                  <a:pt x="342855" y="484058"/>
                  <a:pt x="342907" y="466733"/>
                </a:cubicBezTo>
                <a:cubicBezTo>
                  <a:pt x="342907" y="465894"/>
                  <a:pt x="342713" y="465109"/>
                  <a:pt x="342659" y="464285"/>
                </a:cubicBezTo>
                <a:cubicBezTo>
                  <a:pt x="363457" y="462788"/>
                  <a:pt x="384134" y="459934"/>
                  <a:pt x="404560" y="455742"/>
                </a:cubicBezTo>
                <a:cubicBezTo>
                  <a:pt x="407332" y="461090"/>
                  <a:pt x="411331" y="465706"/>
                  <a:pt x="416228" y="469214"/>
                </a:cubicBezTo>
                <a:cubicBezTo>
                  <a:pt x="394468" y="520931"/>
                  <a:pt x="363660" y="555707"/>
                  <a:pt x="329675" y="567236"/>
                </a:cubicBezTo>
                <a:lnTo>
                  <a:pt x="329675" y="567237"/>
                </a:lnTo>
                <a:close/>
                <a:moveTo>
                  <a:pt x="279942" y="567233"/>
                </a:moveTo>
                <a:cubicBezTo>
                  <a:pt x="246039" y="555725"/>
                  <a:pt x="215242" y="520996"/>
                  <a:pt x="193490" y="469406"/>
                </a:cubicBezTo>
                <a:cubicBezTo>
                  <a:pt x="198741" y="466012"/>
                  <a:pt x="203077" y="461379"/>
                  <a:pt x="206117" y="455916"/>
                </a:cubicBezTo>
                <a:cubicBezTo>
                  <a:pt x="226197" y="460000"/>
                  <a:pt x="246518" y="462791"/>
                  <a:pt x="266956" y="464273"/>
                </a:cubicBezTo>
                <a:cubicBezTo>
                  <a:pt x="266902" y="465102"/>
                  <a:pt x="266707" y="465891"/>
                  <a:pt x="266707" y="466733"/>
                </a:cubicBezTo>
                <a:cubicBezTo>
                  <a:pt x="266758" y="484057"/>
                  <a:pt x="278504" y="499162"/>
                  <a:pt x="295282" y="503480"/>
                </a:cubicBezTo>
                <a:lnTo>
                  <a:pt x="295282" y="554212"/>
                </a:lnTo>
                <a:cubicBezTo>
                  <a:pt x="288757" y="556545"/>
                  <a:pt x="283304" y="561173"/>
                  <a:pt x="279942" y="567232"/>
                </a:cubicBezTo>
                <a:lnTo>
                  <a:pt x="279942" y="567233"/>
                </a:lnTo>
                <a:close/>
                <a:moveTo>
                  <a:pt x="141244" y="416477"/>
                </a:moveTo>
                <a:cubicBezTo>
                  <a:pt x="89119" y="394719"/>
                  <a:pt x="54041" y="363786"/>
                  <a:pt x="42444" y="329639"/>
                </a:cubicBezTo>
                <a:cubicBezTo>
                  <a:pt x="48473" y="326273"/>
                  <a:pt x="53077" y="320835"/>
                  <a:pt x="55402" y="314333"/>
                </a:cubicBezTo>
                <a:lnTo>
                  <a:pt x="116581" y="314333"/>
                </a:lnTo>
                <a:cubicBezTo>
                  <a:pt x="120167" y="328212"/>
                  <a:pt x="131241" y="338904"/>
                  <a:pt x="145238" y="342001"/>
                </a:cubicBezTo>
                <a:cubicBezTo>
                  <a:pt x="146737" y="363042"/>
                  <a:pt x="149627" y="383960"/>
                  <a:pt x="153890" y="404620"/>
                </a:cubicBezTo>
                <a:cubicBezTo>
                  <a:pt x="148822" y="407551"/>
                  <a:pt x="144495" y="411608"/>
                  <a:pt x="141244" y="416477"/>
                </a:cubicBezTo>
                <a:close/>
                <a:moveTo>
                  <a:pt x="173048" y="213525"/>
                </a:moveTo>
                <a:cubicBezTo>
                  <a:pt x="194080" y="213502"/>
                  <a:pt x="211125" y="196457"/>
                  <a:pt x="211148" y="175425"/>
                </a:cubicBezTo>
                <a:cubicBezTo>
                  <a:pt x="211148" y="174283"/>
                  <a:pt x="210909" y="173208"/>
                  <a:pt x="210810" y="172092"/>
                </a:cubicBezTo>
                <a:cubicBezTo>
                  <a:pt x="231350" y="167943"/>
                  <a:pt x="252147" y="165197"/>
                  <a:pt x="273059" y="163872"/>
                </a:cubicBezTo>
                <a:cubicBezTo>
                  <a:pt x="278273" y="171682"/>
                  <a:pt x="286186" y="177293"/>
                  <a:pt x="295282" y="179630"/>
                </a:cubicBezTo>
                <a:lnTo>
                  <a:pt x="295282" y="248518"/>
                </a:lnTo>
                <a:cubicBezTo>
                  <a:pt x="271349" y="252602"/>
                  <a:pt x="252601" y="271349"/>
                  <a:pt x="248517" y="295283"/>
                </a:cubicBezTo>
                <a:lnTo>
                  <a:pt x="190075" y="295283"/>
                </a:lnTo>
                <a:cubicBezTo>
                  <a:pt x="186726" y="282470"/>
                  <a:pt x="176950" y="272324"/>
                  <a:pt x="164270" y="268501"/>
                </a:cubicBezTo>
                <a:cubicBezTo>
                  <a:pt x="165607" y="249996"/>
                  <a:pt x="168063" y="231589"/>
                  <a:pt x="171625" y="213381"/>
                </a:cubicBezTo>
                <a:cubicBezTo>
                  <a:pt x="172108" y="213399"/>
                  <a:pt x="172560" y="213525"/>
                  <a:pt x="173048" y="213525"/>
                </a:cubicBezTo>
                <a:close/>
                <a:moveTo>
                  <a:pt x="304807" y="123833"/>
                </a:moveTo>
                <a:cubicBezTo>
                  <a:pt x="315328" y="123833"/>
                  <a:pt x="323857" y="132361"/>
                  <a:pt x="323857" y="142883"/>
                </a:cubicBezTo>
                <a:cubicBezTo>
                  <a:pt x="323857" y="153404"/>
                  <a:pt x="315328" y="161933"/>
                  <a:pt x="304807" y="161933"/>
                </a:cubicBezTo>
                <a:cubicBezTo>
                  <a:pt x="294286" y="161933"/>
                  <a:pt x="285757" y="153404"/>
                  <a:pt x="285757" y="142883"/>
                </a:cubicBezTo>
                <a:cubicBezTo>
                  <a:pt x="285769" y="132367"/>
                  <a:pt x="294291" y="123845"/>
                  <a:pt x="304807" y="123833"/>
                </a:cubicBezTo>
                <a:close/>
                <a:moveTo>
                  <a:pt x="336553" y="163875"/>
                </a:moveTo>
                <a:cubicBezTo>
                  <a:pt x="358023" y="165213"/>
                  <a:pt x="379373" y="168053"/>
                  <a:pt x="400446" y="172373"/>
                </a:cubicBezTo>
                <a:cubicBezTo>
                  <a:pt x="400250" y="173647"/>
                  <a:pt x="400120" y="174932"/>
                  <a:pt x="400057" y="176220"/>
                </a:cubicBezTo>
                <a:cubicBezTo>
                  <a:pt x="400079" y="197253"/>
                  <a:pt x="417124" y="214298"/>
                  <a:pt x="438157" y="214320"/>
                </a:cubicBezTo>
                <a:lnTo>
                  <a:pt x="438173" y="214318"/>
                </a:lnTo>
                <a:cubicBezTo>
                  <a:pt x="441636" y="232221"/>
                  <a:pt x="444033" y="250312"/>
                  <a:pt x="445352" y="268499"/>
                </a:cubicBezTo>
                <a:cubicBezTo>
                  <a:pt x="432668" y="272320"/>
                  <a:pt x="422889" y="282467"/>
                  <a:pt x="419539" y="295283"/>
                </a:cubicBezTo>
                <a:lnTo>
                  <a:pt x="361096" y="295283"/>
                </a:lnTo>
                <a:cubicBezTo>
                  <a:pt x="357012" y="271350"/>
                  <a:pt x="338265" y="252602"/>
                  <a:pt x="314332" y="248518"/>
                </a:cubicBezTo>
                <a:lnTo>
                  <a:pt x="314332" y="179630"/>
                </a:lnTo>
                <a:cubicBezTo>
                  <a:pt x="323426" y="177294"/>
                  <a:pt x="331339" y="171684"/>
                  <a:pt x="336553" y="163875"/>
                </a:cubicBezTo>
                <a:close/>
                <a:moveTo>
                  <a:pt x="437231" y="400151"/>
                </a:moveTo>
                <a:cubicBezTo>
                  <a:pt x="416981" y="400656"/>
                  <a:pt x="400679" y="416942"/>
                  <a:pt x="400154" y="437191"/>
                </a:cubicBezTo>
                <a:cubicBezTo>
                  <a:pt x="379151" y="441473"/>
                  <a:pt x="357875" y="444285"/>
                  <a:pt x="336480" y="445608"/>
                </a:cubicBezTo>
                <a:cubicBezTo>
                  <a:pt x="331260" y="437864"/>
                  <a:pt x="323379" y="432305"/>
                  <a:pt x="314332" y="429985"/>
                </a:cubicBezTo>
                <a:lnTo>
                  <a:pt x="314332" y="361097"/>
                </a:lnTo>
                <a:cubicBezTo>
                  <a:pt x="338265" y="357013"/>
                  <a:pt x="357012" y="338266"/>
                  <a:pt x="361096" y="314333"/>
                </a:cubicBezTo>
                <a:lnTo>
                  <a:pt x="419539" y="314333"/>
                </a:lnTo>
                <a:cubicBezTo>
                  <a:pt x="422889" y="327148"/>
                  <a:pt x="432669" y="337296"/>
                  <a:pt x="445352" y="341117"/>
                </a:cubicBezTo>
                <a:cubicBezTo>
                  <a:pt x="443929" y="360950"/>
                  <a:pt x="441216" y="380670"/>
                  <a:pt x="437231" y="400151"/>
                </a:cubicBezTo>
                <a:close/>
                <a:moveTo>
                  <a:pt x="304807" y="485783"/>
                </a:moveTo>
                <a:cubicBezTo>
                  <a:pt x="294286" y="485783"/>
                  <a:pt x="285757" y="477254"/>
                  <a:pt x="285757" y="466733"/>
                </a:cubicBezTo>
                <a:cubicBezTo>
                  <a:pt x="285757" y="456212"/>
                  <a:pt x="294286" y="447683"/>
                  <a:pt x="304807" y="447683"/>
                </a:cubicBezTo>
                <a:cubicBezTo>
                  <a:pt x="315328" y="447683"/>
                  <a:pt x="323857" y="456212"/>
                  <a:pt x="323857" y="466733"/>
                </a:cubicBezTo>
                <a:cubicBezTo>
                  <a:pt x="323845" y="477249"/>
                  <a:pt x="315323" y="485771"/>
                  <a:pt x="304807" y="485783"/>
                </a:cubicBezTo>
                <a:close/>
                <a:moveTo>
                  <a:pt x="273119" y="445635"/>
                </a:moveTo>
                <a:cubicBezTo>
                  <a:pt x="252297" y="444323"/>
                  <a:pt x="231588" y="441601"/>
                  <a:pt x="211135" y="437488"/>
                </a:cubicBezTo>
                <a:lnTo>
                  <a:pt x="211147" y="437362"/>
                </a:lnTo>
                <a:cubicBezTo>
                  <a:pt x="211125" y="416329"/>
                  <a:pt x="194080" y="399284"/>
                  <a:pt x="173047" y="399262"/>
                </a:cubicBezTo>
                <a:cubicBezTo>
                  <a:pt x="172775" y="399262"/>
                  <a:pt x="172524" y="399336"/>
                  <a:pt x="172253" y="399342"/>
                </a:cubicBezTo>
                <a:cubicBezTo>
                  <a:pt x="168352" y="380123"/>
                  <a:pt x="165684" y="360675"/>
                  <a:pt x="164264" y="341116"/>
                </a:cubicBezTo>
                <a:cubicBezTo>
                  <a:pt x="176946" y="337294"/>
                  <a:pt x="186725" y="327147"/>
                  <a:pt x="190075" y="314333"/>
                </a:cubicBezTo>
                <a:lnTo>
                  <a:pt x="248517" y="314333"/>
                </a:lnTo>
                <a:cubicBezTo>
                  <a:pt x="252601" y="338266"/>
                  <a:pt x="271349" y="357013"/>
                  <a:pt x="295282" y="361097"/>
                </a:cubicBezTo>
                <a:lnTo>
                  <a:pt x="295282" y="429985"/>
                </a:lnTo>
                <a:cubicBezTo>
                  <a:pt x="286225" y="432308"/>
                  <a:pt x="278338" y="437878"/>
                  <a:pt x="273119" y="445635"/>
                </a:cubicBezTo>
                <a:close/>
                <a:moveTo>
                  <a:pt x="304807" y="266708"/>
                </a:moveTo>
                <a:cubicBezTo>
                  <a:pt x="325849" y="266708"/>
                  <a:pt x="342907" y="283765"/>
                  <a:pt x="342907" y="304808"/>
                </a:cubicBezTo>
                <a:cubicBezTo>
                  <a:pt x="342907" y="325850"/>
                  <a:pt x="325849" y="342908"/>
                  <a:pt x="304807" y="342908"/>
                </a:cubicBezTo>
                <a:cubicBezTo>
                  <a:pt x="283765" y="342908"/>
                  <a:pt x="266707" y="325850"/>
                  <a:pt x="266707" y="304808"/>
                </a:cubicBezTo>
                <a:cubicBezTo>
                  <a:pt x="266729" y="283775"/>
                  <a:pt x="283774" y="266730"/>
                  <a:pt x="304807" y="266708"/>
                </a:cubicBezTo>
                <a:close/>
                <a:moveTo>
                  <a:pt x="456286" y="323858"/>
                </a:moveTo>
                <a:cubicBezTo>
                  <a:pt x="445765" y="323858"/>
                  <a:pt x="437236" y="315329"/>
                  <a:pt x="437236" y="304808"/>
                </a:cubicBezTo>
                <a:cubicBezTo>
                  <a:pt x="437236" y="294286"/>
                  <a:pt x="445765" y="285758"/>
                  <a:pt x="456286" y="285758"/>
                </a:cubicBezTo>
                <a:cubicBezTo>
                  <a:pt x="466807" y="285758"/>
                  <a:pt x="475336" y="294286"/>
                  <a:pt x="475336" y="304808"/>
                </a:cubicBezTo>
                <a:cubicBezTo>
                  <a:pt x="475324" y="315324"/>
                  <a:pt x="466802" y="323846"/>
                  <a:pt x="456286" y="323858"/>
                </a:cubicBezTo>
                <a:close/>
                <a:moveTo>
                  <a:pt x="153328" y="285758"/>
                </a:moveTo>
                <a:cubicBezTo>
                  <a:pt x="163849" y="285758"/>
                  <a:pt x="172378" y="294286"/>
                  <a:pt x="172378" y="304808"/>
                </a:cubicBezTo>
                <a:cubicBezTo>
                  <a:pt x="172378" y="315329"/>
                  <a:pt x="163849" y="323858"/>
                  <a:pt x="153328" y="323858"/>
                </a:cubicBezTo>
                <a:cubicBezTo>
                  <a:pt x="142807" y="323858"/>
                  <a:pt x="134278" y="315329"/>
                  <a:pt x="134278" y="304808"/>
                </a:cubicBezTo>
                <a:cubicBezTo>
                  <a:pt x="134290" y="294292"/>
                  <a:pt x="142812" y="285770"/>
                  <a:pt x="153328" y="285758"/>
                </a:cubicBezTo>
                <a:close/>
                <a:moveTo>
                  <a:pt x="173048" y="418312"/>
                </a:moveTo>
                <a:cubicBezTo>
                  <a:pt x="183569" y="418312"/>
                  <a:pt x="192098" y="426841"/>
                  <a:pt x="192098" y="437362"/>
                </a:cubicBezTo>
                <a:cubicBezTo>
                  <a:pt x="192098" y="447883"/>
                  <a:pt x="183569" y="456412"/>
                  <a:pt x="173048" y="456412"/>
                </a:cubicBezTo>
                <a:cubicBezTo>
                  <a:pt x="162526" y="456412"/>
                  <a:pt x="153998" y="447883"/>
                  <a:pt x="153998" y="437362"/>
                </a:cubicBezTo>
                <a:cubicBezTo>
                  <a:pt x="154010" y="426846"/>
                  <a:pt x="162531" y="418324"/>
                  <a:pt x="173048" y="418312"/>
                </a:cubicBezTo>
                <a:close/>
                <a:moveTo>
                  <a:pt x="438157" y="457208"/>
                </a:moveTo>
                <a:cubicBezTo>
                  <a:pt x="427636" y="457208"/>
                  <a:pt x="419107" y="448679"/>
                  <a:pt x="419107" y="438158"/>
                </a:cubicBezTo>
                <a:cubicBezTo>
                  <a:pt x="419107" y="427637"/>
                  <a:pt x="427636" y="419108"/>
                  <a:pt x="438157" y="419108"/>
                </a:cubicBezTo>
                <a:cubicBezTo>
                  <a:pt x="448678" y="419108"/>
                  <a:pt x="457207" y="427637"/>
                  <a:pt x="457207" y="438158"/>
                </a:cubicBezTo>
                <a:cubicBezTo>
                  <a:pt x="457195" y="448674"/>
                  <a:pt x="448673" y="457196"/>
                  <a:pt x="438157" y="457208"/>
                </a:cubicBezTo>
                <a:close/>
                <a:moveTo>
                  <a:pt x="438157" y="195270"/>
                </a:moveTo>
                <a:cubicBezTo>
                  <a:pt x="427636" y="195270"/>
                  <a:pt x="419107" y="186741"/>
                  <a:pt x="419107" y="176220"/>
                </a:cubicBezTo>
                <a:cubicBezTo>
                  <a:pt x="419107" y="165699"/>
                  <a:pt x="427636" y="157170"/>
                  <a:pt x="438157" y="157170"/>
                </a:cubicBezTo>
                <a:cubicBezTo>
                  <a:pt x="448678" y="157170"/>
                  <a:pt x="457207" y="165699"/>
                  <a:pt x="457207" y="176220"/>
                </a:cubicBezTo>
                <a:cubicBezTo>
                  <a:pt x="457195" y="186736"/>
                  <a:pt x="448673" y="195258"/>
                  <a:pt x="438157" y="195270"/>
                </a:cubicBezTo>
                <a:close/>
                <a:moveTo>
                  <a:pt x="173048" y="156375"/>
                </a:moveTo>
                <a:cubicBezTo>
                  <a:pt x="183569" y="156375"/>
                  <a:pt x="192098" y="164904"/>
                  <a:pt x="192098" y="175425"/>
                </a:cubicBezTo>
                <a:cubicBezTo>
                  <a:pt x="192098" y="185946"/>
                  <a:pt x="183569" y="194475"/>
                  <a:pt x="173048" y="194475"/>
                </a:cubicBezTo>
                <a:cubicBezTo>
                  <a:pt x="162526" y="194475"/>
                  <a:pt x="153998" y="185946"/>
                  <a:pt x="153998" y="175425"/>
                </a:cubicBezTo>
                <a:cubicBezTo>
                  <a:pt x="154010" y="164909"/>
                  <a:pt x="162531" y="156387"/>
                  <a:pt x="173048" y="156375"/>
                </a:cubicBezTo>
                <a:close/>
                <a:moveTo>
                  <a:pt x="47502" y="375133"/>
                </a:moveTo>
                <a:cubicBezTo>
                  <a:pt x="71714" y="401511"/>
                  <a:pt x="101755" y="421867"/>
                  <a:pt x="135229" y="434576"/>
                </a:cubicBezTo>
                <a:cubicBezTo>
                  <a:pt x="135160" y="435513"/>
                  <a:pt x="134947" y="436409"/>
                  <a:pt x="134947" y="437363"/>
                </a:cubicBezTo>
                <a:cubicBezTo>
                  <a:pt x="134970" y="458395"/>
                  <a:pt x="152015" y="475440"/>
                  <a:pt x="173047" y="475463"/>
                </a:cubicBezTo>
                <a:cubicBezTo>
                  <a:pt x="173824" y="475463"/>
                  <a:pt x="174549" y="475279"/>
                  <a:pt x="175314" y="475234"/>
                </a:cubicBezTo>
                <a:cubicBezTo>
                  <a:pt x="188008" y="508360"/>
                  <a:pt x="208215" y="538088"/>
                  <a:pt x="234347" y="562079"/>
                </a:cubicBezTo>
                <a:cubicBezTo>
                  <a:pt x="143345" y="537264"/>
                  <a:pt x="72268" y="466148"/>
                  <a:pt x="47502" y="375133"/>
                </a:cubicBezTo>
                <a:close/>
                <a:moveTo>
                  <a:pt x="304807" y="590558"/>
                </a:moveTo>
                <a:cubicBezTo>
                  <a:pt x="299546" y="590558"/>
                  <a:pt x="295282" y="586293"/>
                  <a:pt x="295282" y="581033"/>
                </a:cubicBezTo>
                <a:cubicBezTo>
                  <a:pt x="295282" y="575772"/>
                  <a:pt x="299546" y="571508"/>
                  <a:pt x="304807" y="571508"/>
                </a:cubicBezTo>
                <a:cubicBezTo>
                  <a:pt x="310067" y="571508"/>
                  <a:pt x="314332" y="575772"/>
                  <a:pt x="314332" y="581033"/>
                </a:cubicBezTo>
                <a:cubicBezTo>
                  <a:pt x="314327" y="586291"/>
                  <a:pt x="310065" y="590552"/>
                  <a:pt x="304807" y="590558"/>
                </a:cubicBezTo>
                <a:close/>
                <a:moveTo>
                  <a:pt x="375315" y="562056"/>
                </a:moveTo>
                <a:cubicBezTo>
                  <a:pt x="401278" y="538227"/>
                  <a:pt x="421386" y="508722"/>
                  <a:pt x="434071" y="475844"/>
                </a:cubicBezTo>
                <a:cubicBezTo>
                  <a:pt x="435424" y="476057"/>
                  <a:pt x="436788" y="476195"/>
                  <a:pt x="438157" y="476258"/>
                </a:cubicBezTo>
                <a:cubicBezTo>
                  <a:pt x="459190" y="476235"/>
                  <a:pt x="476234" y="459190"/>
                  <a:pt x="476257" y="438158"/>
                </a:cubicBezTo>
                <a:cubicBezTo>
                  <a:pt x="476194" y="436779"/>
                  <a:pt x="476055" y="435406"/>
                  <a:pt x="475841" y="434043"/>
                </a:cubicBezTo>
                <a:cubicBezTo>
                  <a:pt x="508710" y="421378"/>
                  <a:pt x="538211" y="401296"/>
                  <a:pt x="562045" y="375359"/>
                </a:cubicBezTo>
                <a:cubicBezTo>
                  <a:pt x="537216" y="466245"/>
                  <a:pt x="466205" y="537243"/>
                  <a:pt x="375315" y="562056"/>
                </a:cubicBezTo>
                <a:close/>
                <a:moveTo>
                  <a:pt x="581032" y="314333"/>
                </a:moveTo>
                <a:cubicBezTo>
                  <a:pt x="575771" y="314333"/>
                  <a:pt x="571507" y="310068"/>
                  <a:pt x="571507" y="304808"/>
                </a:cubicBezTo>
                <a:cubicBezTo>
                  <a:pt x="571507" y="299547"/>
                  <a:pt x="575771" y="295283"/>
                  <a:pt x="581032" y="295283"/>
                </a:cubicBezTo>
                <a:cubicBezTo>
                  <a:pt x="586292" y="295283"/>
                  <a:pt x="590557" y="299547"/>
                  <a:pt x="590557" y="304808"/>
                </a:cubicBezTo>
                <a:cubicBezTo>
                  <a:pt x="590552" y="310066"/>
                  <a:pt x="586290" y="314327"/>
                  <a:pt x="581032" y="314333"/>
                </a:cubicBezTo>
                <a:close/>
                <a:moveTo>
                  <a:pt x="561949" y="233975"/>
                </a:moveTo>
                <a:cubicBezTo>
                  <a:pt x="538219" y="208192"/>
                  <a:pt x="508877" y="188212"/>
                  <a:pt x="476192" y="175579"/>
                </a:cubicBezTo>
                <a:cubicBezTo>
                  <a:pt x="475840" y="154814"/>
                  <a:pt x="458925" y="138155"/>
                  <a:pt x="438157" y="138120"/>
                </a:cubicBezTo>
                <a:cubicBezTo>
                  <a:pt x="437387" y="138120"/>
                  <a:pt x="436668" y="138302"/>
                  <a:pt x="435909" y="138347"/>
                </a:cubicBezTo>
                <a:cubicBezTo>
                  <a:pt x="423219" y="103749"/>
                  <a:pt x="402490" y="72661"/>
                  <a:pt x="375431" y="47643"/>
                </a:cubicBezTo>
                <a:cubicBezTo>
                  <a:pt x="466021" y="72674"/>
                  <a:pt x="536828" y="143410"/>
                  <a:pt x="561949" y="233975"/>
                </a:cubicBezTo>
                <a:close/>
                <a:moveTo>
                  <a:pt x="304807" y="19058"/>
                </a:moveTo>
                <a:cubicBezTo>
                  <a:pt x="310067" y="19058"/>
                  <a:pt x="314332" y="23322"/>
                  <a:pt x="314332" y="28583"/>
                </a:cubicBezTo>
                <a:cubicBezTo>
                  <a:pt x="314332" y="33843"/>
                  <a:pt x="310067" y="38108"/>
                  <a:pt x="304807" y="38108"/>
                </a:cubicBezTo>
                <a:cubicBezTo>
                  <a:pt x="299546" y="38108"/>
                  <a:pt x="295282" y="33843"/>
                  <a:pt x="295282" y="28583"/>
                </a:cubicBezTo>
                <a:cubicBezTo>
                  <a:pt x="295287" y="23324"/>
                  <a:pt x="299548" y="19063"/>
                  <a:pt x="304807" y="19058"/>
                </a:cubicBezTo>
                <a:close/>
                <a:moveTo>
                  <a:pt x="234259" y="47524"/>
                </a:moveTo>
                <a:cubicBezTo>
                  <a:pt x="207370" y="72316"/>
                  <a:pt x="186736" y="103124"/>
                  <a:pt x="174048" y="137426"/>
                </a:cubicBezTo>
                <a:cubicBezTo>
                  <a:pt x="173707" y="137416"/>
                  <a:pt x="173390" y="137325"/>
                  <a:pt x="173048" y="137325"/>
                </a:cubicBezTo>
                <a:cubicBezTo>
                  <a:pt x="152177" y="137355"/>
                  <a:pt x="135211" y="154164"/>
                  <a:pt x="134987" y="175034"/>
                </a:cubicBezTo>
                <a:cubicBezTo>
                  <a:pt x="101592" y="187751"/>
                  <a:pt x="71627" y="208088"/>
                  <a:pt x="47476" y="234425"/>
                </a:cubicBezTo>
                <a:cubicBezTo>
                  <a:pt x="72210" y="143422"/>
                  <a:pt x="143273" y="72316"/>
                  <a:pt x="234259" y="47524"/>
                </a:cubicBezTo>
                <a:close/>
                <a:moveTo>
                  <a:pt x="28582" y="295283"/>
                </a:moveTo>
                <a:cubicBezTo>
                  <a:pt x="33842" y="295283"/>
                  <a:pt x="38107" y="299547"/>
                  <a:pt x="38107" y="304808"/>
                </a:cubicBezTo>
                <a:cubicBezTo>
                  <a:pt x="38107" y="310068"/>
                  <a:pt x="33842" y="314333"/>
                  <a:pt x="28582" y="314333"/>
                </a:cubicBezTo>
                <a:cubicBezTo>
                  <a:pt x="23321" y="314333"/>
                  <a:pt x="19057" y="310068"/>
                  <a:pt x="19057" y="304808"/>
                </a:cubicBezTo>
                <a:cubicBezTo>
                  <a:pt x="19062" y="299549"/>
                  <a:pt x="23323" y="295288"/>
                  <a:pt x="28582" y="295283"/>
                </a:cubicBezTo>
                <a:close/>
              </a:path>
            </a:pathLst>
          </a:custGeom>
          <a:solidFill>
            <a:sysClr val="window" lastClr="FFFFFF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pPr>
              <a:lnSpc>
                <a:spcPct val="120000"/>
              </a:lnSpc>
            </a:pPr>
            <a:endParaRPr lang="zh-CN" altLang="en-US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" name="矩形 24"/>
          <p:cNvSpPr/>
          <p:nvPr>
            <p:custDataLst>
              <p:tags r:id="rId18"/>
            </p:custDataLst>
          </p:nvPr>
        </p:nvSpPr>
        <p:spPr>
          <a:xfrm>
            <a:off x="6698055" y="3437374"/>
            <a:ext cx="2735344" cy="369332"/>
          </a:xfrm>
          <a:prstGeom prst="rect">
            <a:avLst/>
          </a:prstGeom>
        </p:spPr>
        <p:txBody>
          <a:bodyPr wrap="square" lIns="90000" tIns="46800" rIns="90000" bIns="0" anchor="b" anchorCtr="0">
            <a:normAutofit lnSpcReduction="10000"/>
          </a:bodyPr>
          <a:p>
            <a:pPr algn="r">
              <a:lnSpc>
                <a:spcPct val="120000"/>
              </a:lnSpc>
            </a:pPr>
            <a:r>
              <a:rPr lang="zh-CN" altLang="en-US" b="1" spc="3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中期</a:t>
            </a:r>
            <a:endParaRPr lang="zh-CN" altLang="en-US" b="1" spc="3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>
            <p:custDataLst>
              <p:tags r:id="rId19"/>
            </p:custDataLst>
          </p:nvPr>
        </p:nvSpPr>
        <p:spPr>
          <a:xfrm>
            <a:off x="6698054" y="3995301"/>
            <a:ext cx="2735344" cy="1188980"/>
          </a:xfrm>
          <a:prstGeom prst="rect">
            <a:avLst/>
          </a:prstGeom>
          <a:noFill/>
        </p:spPr>
        <p:txBody>
          <a:bodyPr wrap="square" tIns="0" rtlCol="0">
            <a:normAutofit lnSpcReduction="20000"/>
          </a:bodyPr>
          <a:p>
            <a:pPr lvl="0" algn="r">
              <a:lnSpc>
                <a:spcPct val="120000"/>
              </a:lnSpc>
              <a:defRPr/>
            </a:pPr>
            <a:r>
              <a:rPr lang="en-US" altLang="zh-CN" sz="1200" kern="0" spc="15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4.</a:t>
            </a:r>
            <a:r>
              <a:rPr lang="zh-CN" altLang="en-US" sz="1200" kern="0" spc="15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实现</a:t>
            </a:r>
            <a:r>
              <a:rPr lang="en-US" altLang="zh-CN" sz="1200" kern="0" spc="15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DPO</a:t>
            </a:r>
            <a:r>
              <a:rPr lang="zh-CN" altLang="en-US" sz="1200" kern="0" spc="15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方案、查看能不能替代</a:t>
            </a:r>
            <a:r>
              <a:rPr lang="en-US" altLang="zh-CN" sz="1200" kern="0" spc="15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LoRA</a:t>
            </a:r>
            <a:endParaRPr lang="en-US" altLang="zh-CN" sz="1200" kern="0" spc="15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lvl="0" algn="r">
              <a:lnSpc>
                <a:spcPct val="120000"/>
              </a:lnSpc>
              <a:defRPr/>
            </a:pPr>
            <a:r>
              <a:rPr lang="en-US" altLang="zh-CN" sz="1200" kern="0" spc="15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5. </a:t>
            </a:r>
            <a:r>
              <a:rPr lang="zh-CN" altLang="en-US" sz="1200" kern="0" spc="15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完善实验对比、三个思路对比分析</a:t>
            </a:r>
            <a:endParaRPr lang="zh-CN" altLang="en-US" sz="1200" kern="0" spc="15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lvl="0" algn="r">
              <a:lnSpc>
                <a:spcPct val="120000"/>
              </a:lnSpc>
              <a:defRPr/>
            </a:pPr>
            <a:r>
              <a:rPr lang="en-US" altLang="zh-CN" sz="1200" kern="0" spc="15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6. </a:t>
            </a:r>
            <a:r>
              <a:rPr lang="zh-CN" altLang="en-US" sz="1200" kern="0" spc="15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消融实验、验证各组件贡献、查看能否实现</a:t>
            </a:r>
            <a:endParaRPr lang="zh-CN" altLang="en-US" sz="1200" kern="0" spc="15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lvl="0" algn="r">
              <a:lnSpc>
                <a:spcPct val="120000"/>
              </a:lnSpc>
              <a:defRPr/>
            </a:pPr>
            <a:endParaRPr lang="zh-CN" altLang="en-US" sz="1200" kern="0" spc="15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7" name="任意形状 26"/>
          <p:cNvSpPr/>
          <p:nvPr>
            <p:custDataLst>
              <p:tags r:id="rId20"/>
            </p:custDataLst>
          </p:nvPr>
        </p:nvSpPr>
        <p:spPr>
          <a:xfrm>
            <a:off x="9735434" y="3931787"/>
            <a:ext cx="609916" cy="609916"/>
          </a:xfrm>
          <a:custGeom>
            <a:avLst/>
            <a:gdLst>
              <a:gd name="connsiteX0" fmla="*/ 260281 w 609916"/>
              <a:gd name="connsiteY0" fmla="*/ 555556 h 609916"/>
              <a:gd name="connsiteX1" fmla="*/ 273714 w 609916"/>
              <a:gd name="connsiteY1" fmla="*/ 555556 h 609916"/>
              <a:gd name="connsiteX2" fmla="*/ 276476 w 609916"/>
              <a:gd name="connsiteY2" fmla="*/ 562226 h 609916"/>
              <a:gd name="connsiteX3" fmla="*/ 273714 w 609916"/>
              <a:gd name="connsiteY3" fmla="*/ 568988 h 609916"/>
              <a:gd name="connsiteX4" fmla="*/ 266802 w 609916"/>
              <a:gd name="connsiteY4" fmla="*/ 571844 h 609916"/>
              <a:gd name="connsiteX5" fmla="*/ 257426 w 609916"/>
              <a:gd name="connsiteY5" fmla="*/ 562226 h 609916"/>
              <a:gd name="connsiteX6" fmla="*/ 260281 w 609916"/>
              <a:gd name="connsiteY6" fmla="*/ 555556 h 609916"/>
              <a:gd name="connsiteX7" fmla="*/ 571817 w 609916"/>
              <a:gd name="connsiteY7" fmla="*/ 552766 h 609916"/>
              <a:gd name="connsiteX8" fmla="*/ 552767 w 609916"/>
              <a:gd name="connsiteY8" fmla="*/ 571816 h 609916"/>
              <a:gd name="connsiteX9" fmla="*/ 571817 w 609916"/>
              <a:gd name="connsiteY9" fmla="*/ 590866 h 609916"/>
              <a:gd name="connsiteX10" fmla="*/ 590867 w 609916"/>
              <a:gd name="connsiteY10" fmla="*/ 571816 h 609916"/>
              <a:gd name="connsiteX11" fmla="*/ 571817 w 609916"/>
              <a:gd name="connsiteY11" fmla="*/ 552766 h 609916"/>
              <a:gd name="connsiteX12" fmla="*/ 38100 w 609916"/>
              <a:gd name="connsiteY12" fmla="*/ 552766 h 609916"/>
              <a:gd name="connsiteX13" fmla="*/ 19050 w 609916"/>
              <a:gd name="connsiteY13" fmla="*/ 571816 h 609916"/>
              <a:gd name="connsiteX14" fmla="*/ 38100 w 609916"/>
              <a:gd name="connsiteY14" fmla="*/ 590866 h 609916"/>
              <a:gd name="connsiteX15" fmla="*/ 57150 w 609916"/>
              <a:gd name="connsiteY15" fmla="*/ 571816 h 609916"/>
              <a:gd name="connsiteX16" fmla="*/ 38100 w 609916"/>
              <a:gd name="connsiteY16" fmla="*/ 552766 h 609916"/>
              <a:gd name="connsiteX17" fmla="*/ 571816 w 609916"/>
              <a:gd name="connsiteY17" fmla="*/ 533716 h 609916"/>
              <a:gd name="connsiteX18" fmla="*/ 571817 w 609916"/>
              <a:gd name="connsiteY18" fmla="*/ 533716 h 609916"/>
              <a:gd name="connsiteX19" fmla="*/ 571816 w 609916"/>
              <a:gd name="connsiteY19" fmla="*/ 533716 h 609916"/>
              <a:gd name="connsiteX20" fmla="*/ 487840 w 609916"/>
              <a:gd name="connsiteY20" fmla="*/ 476529 h 609916"/>
              <a:gd name="connsiteX21" fmla="*/ 494668 w 609916"/>
              <a:gd name="connsiteY21" fmla="*/ 479412 h 609916"/>
              <a:gd name="connsiteX22" fmla="*/ 552665 w 609916"/>
              <a:gd name="connsiteY22" fmla="*/ 539069 h 609916"/>
              <a:gd name="connsiteX23" fmla="*/ 571816 w 609916"/>
              <a:gd name="connsiteY23" fmla="*/ 533716 h 609916"/>
              <a:gd name="connsiteX24" fmla="*/ 598757 w 609916"/>
              <a:gd name="connsiteY24" fmla="*/ 544875 h 609916"/>
              <a:gd name="connsiteX25" fmla="*/ 609916 w 609916"/>
              <a:gd name="connsiteY25" fmla="*/ 571816 h 609916"/>
              <a:gd name="connsiteX26" fmla="*/ 571816 w 609916"/>
              <a:gd name="connsiteY26" fmla="*/ 609916 h 609916"/>
              <a:gd name="connsiteX27" fmla="*/ 533716 w 609916"/>
              <a:gd name="connsiteY27" fmla="*/ 571816 h 609916"/>
              <a:gd name="connsiteX28" fmla="*/ 539156 w 609916"/>
              <a:gd name="connsiteY28" fmla="*/ 552505 h 609916"/>
              <a:gd name="connsiteX29" fmla="*/ 487654 w 609916"/>
              <a:gd name="connsiteY29" fmla="*/ 499532 h 609916"/>
              <a:gd name="connsiteX30" fmla="*/ 305098 w 609916"/>
              <a:gd name="connsiteY30" fmla="*/ 571798 h 609916"/>
              <a:gd name="connsiteX31" fmla="*/ 295573 w 609916"/>
              <a:gd name="connsiteY31" fmla="*/ 571798 h 609916"/>
              <a:gd name="connsiteX32" fmla="*/ 295573 w 609916"/>
              <a:gd name="connsiteY32" fmla="*/ 552748 h 609916"/>
              <a:gd name="connsiteX33" fmla="*/ 305098 w 609916"/>
              <a:gd name="connsiteY33" fmla="*/ 552748 h 609916"/>
              <a:gd name="connsiteX34" fmla="*/ 481069 w 609916"/>
              <a:gd name="connsiteY34" fmla="*/ 479347 h 609916"/>
              <a:gd name="connsiteX35" fmla="*/ 487840 w 609916"/>
              <a:gd name="connsiteY35" fmla="*/ 476529 h 609916"/>
              <a:gd name="connsiteX36" fmla="*/ 206825 w 609916"/>
              <a:gd name="connsiteY36" fmla="*/ 419397 h 609916"/>
              <a:gd name="connsiteX37" fmla="*/ 295573 w 609916"/>
              <a:gd name="connsiteY37" fmla="*/ 513898 h 609916"/>
              <a:gd name="connsiteX38" fmla="*/ 295573 w 609916"/>
              <a:gd name="connsiteY38" fmla="*/ 419398 h 609916"/>
              <a:gd name="connsiteX39" fmla="*/ 564133 w 609916"/>
              <a:gd name="connsiteY39" fmla="*/ 333821 h 609916"/>
              <a:gd name="connsiteX40" fmla="*/ 565938 w 609916"/>
              <a:gd name="connsiteY40" fmla="*/ 334389 h 609916"/>
              <a:gd name="connsiteX41" fmla="*/ 567556 w 609916"/>
              <a:gd name="connsiteY41" fmla="*/ 335244 h 609916"/>
              <a:gd name="connsiteX42" fmla="*/ 568988 w 609916"/>
              <a:gd name="connsiteY42" fmla="*/ 336481 h 609916"/>
              <a:gd name="connsiteX43" fmla="*/ 571081 w 609916"/>
              <a:gd name="connsiteY43" fmla="*/ 339532 h 609916"/>
              <a:gd name="connsiteX44" fmla="*/ 571751 w 609916"/>
              <a:gd name="connsiteY44" fmla="*/ 343150 h 609916"/>
              <a:gd name="connsiteX45" fmla="*/ 568989 w 609916"/>
              <a:gd name="connsiteY45" fmla="*/ 349913 h 609916"/>
              <a:gd name="connsiteX46" fmla="*/ 555557 w 609916"/>
              <a:gd name="connsiteY46" fmla="*/ 349913 h 609916"/>
              <a:gd name="connsiteX47" fmla="*/ 553464 w 609916"/>
              <a:gd name="connsiteY47" fmla="*/ 339532 h 609916"/>
              <a:gd name="connsiteX48" fmla="*/ 555557 w 609916"/>
              <a:gd name="connsiteY48" fmla="*/ 336481 h 609916"/>
              <a:gd name="connsiteX49" fmla="*/ 564133 w 609916"/>
              <a:gd name="connsiteY49" fmla="*/ 333821 h 609916"/>
              <a:gd name="connsiteX50" fmla="*/ 38397 w 609916"/>
              <a:gd name="connsiteY50" fmla="*/ 295293 h 609916"/>
              <a:gd name="connsiteX51" fmla="*/ 57447 w 609916"/>
              <a:gd name="connsiteY51" fmla="*/ 295293 h 609916"/>
              <a:gd name="connsiteX52" fmla="*/ 57447 w 609916"/>
              <a:gd name="connsiteY52" fmla="*/ 304818 h 609916"/>
              <a:gd name="connsiteX53" fmla="*/ 130819 w 609916"/>
              <a:gd name="connsiteY53" fmla="*/ 480779 h 609916"/>
              <a:gd name="connsiteX54" fmla="*/ 130942 w 609916"/>
              <a:gd name="connsiteY54" fmla="*/ 480903 h 609916"/>
              <a:gd name="connsiteX55" fmla="*/ 130754 w 609916"/>
              <a:gd name="connsiteY55" fmla="*/ 494369 h 609916"/>
              <a:gd name="connsiteX56" fmla="*/ 70851 w 609916"/>
              <a:gd name="connsiteY56" fmla="*/ 552673 h 609916"/>
              <a:gd name="connsiteX57" fmla="*/ 76200 w 609916"/>
              <a:gd name="connsiteY57" fmla="*/ 571816 h 609916"/>
              <a:gd name="connsiteX58" fmla="*/ 38100 w 609916"/>
              <a:gd name="connsiteY58" fmla="*/ 609916 h 609916"/>
              <a:gd name="connsiteX59" fmla="*/ 38100 w 609916"/>
              <a:gd name="connsiteY59" fmla="*/ 609915 h 609916"/>
              <a:gd name="connsiteX60" fmla="*/ 0 w 609916"/>
              <a:gd name="connsiteY60" fmla="*/ 571815 h 609916"/>
              <a:gd name="connsiteX61" fmla="*/ 38100 w 609916"/>
              <a:gd name="connsiteY61" fmla="*/ 533715 h 609916"/>
              <a:gd name="connsiteX62" fmla="*/ 57422 w 609916"/>
              <a:gd name="connsiteY62" fmla="*/ 539162 h 609916"/>
              <a:gd name="connsiteX63" fmla="*/ 110644 w 609916"/>
              <a:gd name="connsiteY63" fmla="*/ 487365 h 609916"/>
              <a:gd name="connsiteX64" fmla="*/ 38397 w 609916"/>
              <a:gd name="connsiteY64" fmla="*/ 304818 h 609916"/>
              <a:gd name="connsiteX65" fmla="*/ 46062 w 609916"/>
              <a:gd name="connsiteY65" fmla="*/ 257621 h 609916"/>
              <a:gd name="connsiteX66" fmla="*/ 54638 w 609916"/>
              <a:gd name="connsiteY66" fmla="*/ 260281 h 609916"/>
              <a:gd name="connsiteX67" fmla="*/ 56731 w 609916"/>
              <a:gd name="connsiteY67" fmla="*/ 270662 h 609916"/>
              <a:gd name="connsiteX68" fmla="*/ 54638 w 609916"/>
              <a:gd name="connsiteY68" fmla="*/ 273713 h 609916"/>
              <a:gd name="connsiteX69" fmla="*/ 54392 w 609916"/>
              <a:gd name="connsiteY69" fmla="*/ 273960 h 609916"/>
              <a:gd name="connsiteX70" fmla="*/ 41207 w 609916"/>
              <a:gd name="connsiteY70" fmla="*/ 273713 h 609916"/>
              <a:gd name="connsiteX71" fmla="*/ 39114 w 609916"/>
              <a:gd name="connsiteY71" fmla="*/ 270662 h 609916"/>
              <a:gd name="connsiteX72" fmla="*/ 38351 w 609916"/>
              <a:gd name="connsiteY72" fmla="*/ 267044 h 609916"/>
              <a:gd name="connsiteX73" fmla="*/ 39114 w 609916"/>
              <a:gd name="connsiteY73" fmla="*/ 263332 h 609916"/>
              <a:gd name="connsiteX74" fmla="*/ 41207 w 609916"/>
              <a:gd name="connsiteY74" fmla="*/ 260281 h 609916"/>
              <a:gd name="connsiteX75" fmla="*/ 42639 w 609916"/>
              <a:gd name="connsiteY75" fmla="*/ 259044 h 609916"/>
              <a:gd name="connsiteX76" fmla="*/ 44258 w 609916"/>
              <a:gd name="connsiteY76" fmla="*/ 258188 h 609916"/>
              <a:gd name="connsiteX77" fmla="*/ 46062 w 609916"/>
              <a:gd name="connsiteY77" fmla="*/ 257621 h 609916"/>
              <a:gd name="connsiteX78" fmla="*/ 314623 w 609916"/>
              <a:gd name="connsiteY78" fmla="*/ 209717 h 609916"/>
              <a:gd name="connsiteX79" fmla="*/ 314623 w 609916"/>
              <a:gd name="connsiteY79" fmla="*/ 400347 h 609916"/>
              <a:gd name="connsiteX80" fmla="*/ 343198 w 609916"/>
              <a:gd name="connsiteY80" fmla="*/ 400347 h 609916"/>
              <a:gd name="connsiteX81" fmla="*/ 343198 w 609916"/>
              <a:gd name="connsiteY81" fmla="*/ 419397 h 609916"/>
              <a:gd name="connsiteX82" fmla="*/ 314623 w 609916"/>
              <a:gd name="connsiteY82" fmla="*/ 419397 h 609916"/>
              <a:gd name="connsiteX83" fmla="*/ 314623 w 609916"/>
              <a:gd name="connsiteY83" fmla="*/ 513899 h 609916"/>
              <a:gd name="connsiteX84" fmla="*/ 422440 w 609916"/>
              <a:gd name="connsiteY84" fmla="*/ 305097 h 609916"/>
              <a:gd name="connsiteX85" fmla="*/ 409526 w 609916"/>
              <a:gd name="connsiteY85" fmla="*/ 209717 h 609916"/>
              <a:gd name="connsiteX86" fmla="*/ 372892 w 609916"/>
              <a:gd name="connsiteY86" fmla="*/ 106865 h 609916"/>
              <a:gd name="connsiteX87" fmla="*/ 423095 w 609916"/>
              <a:gd name="connsiteY87" fmla="*/ 190667 h 609916"/>
              <a:gd name="connsiteX88" fmla="*/ 476521 w 609916"/>
              <a:gd name="connsiteY88" fmla="*/ 190667 h 609916"/>
              <a:gd name="connsiteX89" fmla="*/ 476521 w 609916"/>
              <a:gd name="connsiteY89" fmla="*/ 209717 h 609916"/>
              <a:gd name="connsiteX90" fmla="*/ 429003 w 609916"/>
              <a:gd name="connsiteY90" fmla="*/ 209717 h 609916"/>
              <a:gd name="connsiteX91" fmla="*/ 441490 w 609916"/>
              <a:gd name="connsiteY91" fmla="*/ 305097 h 609916"/>
              <a:gd name="connsiteX92" fmla="*/ 372892 w 609916"/>
              <a:gd name="connsiteY92" fmla="*/ 503330 h 609916"/>
              <a:gd name="connsiteX93" fmla="*/ 480596 w 609916"/>
              <a:gd name="connsiteY93" fmla="*/ 419398 h 609916"/>
              <a:gd name="connsiteX94" fmla="*/ 438448 w 609916"/>
              <a:gd name="connsiteY94" fmla="*/ 419398 h 609916"/>
              <a:gd name="connsiteX95" fmla="*/ 438448 w 609916"/>
              <a:gd name="connsiteY95" fmla="*/ 400348 h 609916"/>
              <a:gd name="connsiteX96" fmla="*/ 491654 w 609916"/>
              <a:gd name="connsiteY96" fmla="*/ 400348 h 609916"/>
              <a:gd name="connsiteX97" fmla="*/ 514648 w 609916"/>
              <a:gd name="connsiteY97" fmla="*/ 305098 h 609916"/>
              <a:gd name="connsiteX98" fmla="*/ 514648 w 609916"/>
              <a:gd name="connsiteY98" fmla="*/ 305097 h 609916"/>
              <a:gd name="connsiteX99" fmla="*/ 372892 w 609916"/>
              <a:gd name="connsiteY99" fmla="*/ 106865 h 609916"/>
              <a:gd name="connsiteX100" fmla="*/ 237304 w 609916"/>
              <a:gd name="connsiteY100" fmla="*/ 106865 h 609916"/>
              <a:gd name="connsiteX101" fmla="*/ 129684 w 609916"/>
              <a:gd name="connsiteY101" fmla="*/ 190667 h 609916"/>
              <a:gd name="connsiteX102" fmla="*/ 171720 w 609916"/>
              <a:gd name="connsiteY102" fmla="*/ 190667 h 609916"/>
              <a:gd name="connsiteX103" fmla="*/ 171720 w 609916"/>
              <a:gd name="connsiteY103" fmla="*/ 209717 h 609916"/>
              <a:gd name="connsiteX104" fmla="*/ 118609 w 609916"/>
              <a:gd name="connsiteY104" fmla="*/ 209717 h 609916"/>
              <a:gd name="connsiteX105" fmla="*/ 101379 w 609916"/>
              <a:gd name="connsiteY105" fmla="*/ 256030 h 609916"/>
              <a:gd name="connsiteX106" fmla="*/ 95548 w 609916"/>
              <a:gd name="connsiteY106" fmla="*/ 305098 h 609916"/>
              <a:gd name="connsiteX107" fmla="*/ 105836 w 609916"/>
              <a:gd name="connsiteY107" fmla="*/ 369764 h 609916"/>
              <a:gd name="connsiteX108" fmla="*/ 237304 w 609916"/>
              <a:gd name="connsiteY108" fmla="*/ 503330 h 609916"/>
              <a:gd name="connsiteX109" fmla="*/ 187057 w 609916"/>
              <a:gd name="connsiteY109" fmla="*/ 419398 h 609916"/>
              <a:gd name="connsiteX110" fmla="*/ 133648 w 609916"/>
              <a:gd name="connsiteY110" fmla="*/ 419398 h 609916"/>
              <a:gd name="connsiteX111" fmla="*/ 133648 w 609916"/>
              <a:gd name="connsiteY111" fmla="*/ 400348 h 609916"/>
              <a:gd name="connsiteX112" fmla="*/ 181159 w 609916"/>
              <a:gd name="connsiteY112" fmla="*/ 400348 h 609916"/>
              <a:gd name="connsiteX113" fmla="*/ 168706 w 609916"/>
              <a:gd name="connsiteY113" fmla="*/ 305098 h 609916"/>
              <a:gd name="connsiteX114" fmla="*/ 237304 w 609916"/>
              <a:gd name="connsiteY114" fmla="*/ 106865 h 609916"/>
              <a:gd name="connsiteX115" fmla="*/ 314623 w 609916"/>
              <a:gd name="connsiteY115" fmla="*/ 96296 h 609916"/>
              <a:gd name="connsiteX116" fmla="*/ 314623 w 609916"/>
              <a:gd name="connsiteY116" fmla="*/ 190667 h 609916"/>
              <a:gd name="connsiteX117" fmla="*/ 403325 w 609916"/>
              <a:gd name="connsiteY117" fmla="*/ 190667 h 609916"/>
              <a:gd name="connsiteX118" fmla="*/ 314623 w 609916"/>
              <a:gd name="connsiteY118" fmla="*/ 96296 h 609916"/>
              <a:gd name="connsiteX119" fmla="*/ 295573 w 609916"/>
              <a:gd name="connsiteY119" fmla="*/ 96296 h 609916"/>
              <a:gd name="connsiteX120" fmla="*/ 187756 w 609916"/>
              <a:gd name="connsiteY120" fmla="*/ 305097 h 609916"/>
              <a:gd name="connsiteX121" fmla="*/ 200632 w 609916"/>
              <a:gd name="connsiteY121" fmla="*/ 400347 h 609916"/>
              <a:gd name="connsiteX122" fmla="*/ 295573 w 609916"/>
              <a:gd name="connsiteY122" fmla="*/ 400347 h 609916"/>
              <a:gd name="connsiteX123" fmla="*/ 295573 w 609916"/>
              <a:gd name="connsiteY123" fmla="*/ 209717 h 609916"/>
              <a:gd name="connsiteX124" fmla="*/ 266970 w 609916"/>
              <a:gd name="connsiteY124" fmla="*/ 209717 h 609916"/>
              <a:gd name="connsiteX125" fmla="*/ 266970 w 609916"/>
              <a:gd name="connsiteY125" fmla="*/ 190667 h 609916"/>
              <a:gd name="connsiteX126" fmla="*/ 295573 w 609916"/>
              <a:gd name="connsiteY126" fmla="*/ 190667 h 609916"/>
              <a:gd name="connsiteX127" fmla="*/ 295573 w 609916"/>
              <a:gd name="connsiteY127" fmla="*/ 76497 h 609916"/>
              <a:gd name="connsiteX128" fmla="*/ 314623 w 609916"/>
              <a:gd name="connsiteY128" fmla="*/ 76497 h 609916"/>
              <a:gd name="connsiteX129" fmla="*/ 314623 w 609916"/>
              <a:gd name="connsiteY129" fmla="*/ 76739 h 609916"/>
              <a:gd name="connsiteX130" fmla="*/ 415910 w 609916"/>
              <a:gd name="connsiteY130" fmla="*/ 105132 h 609916"/>
              <a:gd name="connsiteX131" fmla="*/ 505114 w 609916"/>
              <a:gd name="connsiteY131" fmla="*/ 415626 h 609916"/>
              <a:gd name="connsiteX132" fmla="*/ 505114 w 609916"/>
              <a:gd name="connsiteY132" fmla="*/ 419397 h 609916"/>
              <a:gd name="connsiteX133" fmla="*/ 502942 w 609916"/>
              <a:gd name="connsiteY133" fmla="*/ 419397 h 609916"/>
              <a:gd name="connsiteX134" fmla="*/ 314623 w 609916"/>
              <a:gd name="connsiteY134" fmla="*/ 533456 h 609916"/>
              <a:gd name="connsiteX135" fmla="*/ 314623 w 609916"/>
              <a:gd name="connsiteY135" fmla="*/ 533697 h 609916"/>
              <a:gd name="connsiteX136" fmla="*/ 295574 w 609916"/>
              <a:gd name="connsiteY136" fmla="*/ 533698 h 609916"/>
              <a:gd name="connsiteX137" fmla="*/ 295574 w 609916"/>
              <a:gd name="connsiteY137" fmla="*/ 533456 h 609916"/>
              <a:gd name="connsiteX138" fmla="*/ 194339 w 609916"/>
              <a:gd name="connsiteY138" fmla="*/ 505091 h 609916"/>
              <a:gd name="connsiteX139" fmla="*/ 105054 w 609916"/>
              <a:gd name="connsiteY139" fmla="*/ 194618 h 609916"/>
              <a:gd name="connsiteX140" fmla="*/ 105054 w 609916"/>
              <a:gd name="connsiteY140" fmla="*/ 190667 h 609916"/>
              <a:gd name="connsiteX141" fmla="*/ 107329 w 609916"/>
              <a:gd name="connsiteY141" fmla="*/ 190667 h 609916"/>
              <a:gd name="connsiteX142" fmla="*/ 295573 w 609916"/>
              <a:gd name="connsiteY142" fmla="*/ 76739 h 609916"/>
              <a:gd name="connsiteX143" fmla="*/ 339398 w 609916"/>
              <a:gd name="connsiteY143" fmla="*/ 39248 h 609916"/>
              <a:gd name="connsiteX144" fmla="*/ 352006 w 609916"/>
              <a:gd name="connsiteY144" fmla="*/ 44257 h 609916"/>
              <a:gd name="connsiteX145" fmla="*/ 349913 w 609916"/>
              <a:gd name="connsiteY145" fmla="*/ 54638 h 609916"/>
              <a:gd name="connsiteX146" fmla="*/ 343150 w 609916"/>
              <a:gd name="connsiteY146" fmla="*/ 57494 h 609916"/>
              <a:gd name="connsiteX147" fmla="*/ 339532 w 609916"/>
              <a:gd name="connsiteY147" fmla="*/ 56731 h 609916"/>
              <a:gd name="connsiteX148" fmla="*/ 336481 w 609916"/>
              <a:gd name="connsiteY148" fmla="*/ 54638 h 609916"/>
              <a:gd name="connsiteX149" fmla="*/ 333719 w 609916"/>
              <a:gd name="connsiteY149" fmla="*/ 47969 h 609916"/>
              <a:gd name="connsiteX150" fmla="*/ 334389 w 609916"/>
              <a:gd name="connsiteY150" fmla="*/ 44257 h 609916"/>
              <a:gd name="connsiteX151" fmla="*/ 336481 w 609916"/>
              <a:gd name="connsiteY151" fmla="*/ 41206 h 609916"/>
              <a:gd name="connsiteX152" fmla="*/ 339398 w 609916"/>
              <a:gd name="connsiteY152" fmla="*/ 39248 h 609916"/>
              <a:gd name="connsiteX153" fmla="*/ 571816 w 609916"/>
              <a:gd name="connsiteY153" fmla="*/ 19050 h 609916"/>
              <a:gd name="connsiteX154" fmla="*/ 552766 w 609916"/>
              <a:gd name="connsiteY154" fmla="*/ 38100 h 609916"/>
              <a:gd name="connsiteX155" fmla="*/ 571816 w 609916"/>
              <a:gd name="connsiteY155" fmla="*/ 57150 h 609916"/>
              <a:gd name="connsiteX156" fmla="*/ 590866 w 609916"/>
              <a:gd name="connsiteY156" fmla="*/ 38100 h 609916"/>
              <a:gd name="connsiteX157" fmla="*/ 571816 w 609916"/>
              <a:gd name="connsiteY157" fmla="*/ 19050 h 609916"/>
              <a:gd name="connsiteX158" fmla="*/ 38100 w 609916"/>
              <a:gd name="connsiteY158" fmla="*/ 19050 h 609916"/>
              <a:gd name="connsiteX159" fmla="*/ 19050 w 609916"/>
              <a:gd name="connsiteY159" fmla="*/ 38100 h 609916"/>
              <a:gd name="connsiteX160" fmla="*/ 38100 w 609916"/>
              <a:gd name="connsiteY160" fmla="*/ 57150 h 609916"/>
              <a:gd name="connsiteX161" fmla="*/ 57150 w 609916"/>
              <a:gd name="connsiteY161" fmla="*/ 38100 h 609916"/>
              <a:gd name="connsiteX162" fmla="*/ 38100 w 609916"/>
              <a:gd name="connsiteY162" fmla="*/ 19050 h 609916"/>
              <a:gd name="connsiteX163" fmla="*/ 571816 w 609916"/>
              <a:gd name="connsiteY163" fmla="*/ 0 h 609916"/>
              <a:gd name="connsiteX164" fmla="*/ 609916 w 609916"/>
              <a:gd name="connsiteY164" fmla="*/ 38100 h 609916"/>
              <a:gd name="connsiteX165" fmla="*/ 571816 w 609916"/>
              <a:gd name="connsiteY165" fmla="*/ 76200 h 609916"/>
              <a:gd name="connsiteX166" fmla="*/ 552505 w 609916"/>
              <a:gd name="connsiteY166" fmla="*/ 70761 h 609916"/>
              <a:gd name="connsiteX167" fmla="*/ 499532 w 609916"/>
              <a:gd name="connsiteY167" fmla="*/ 122262 h 609916"/>
              <a:gd name="connsiteX168" fmla="*/ 571798 w 609916"/>
              <a:gd name="connsiteY168" fmla="*/ 304818 h 609916"/>
              <a:gd name="connsiteX169" fmla="*/ 571798 w 609916"/>
              <a:gd name="connsiteY169" fmla="*/ 314343 h 609916"/>
              <a:gd name="connsiteX170" fmla="*/ 552748 w 609916"/>
              <a:gd name="connsiteY170" fmla="*/ 314343 h 609916"/>
              <a:gd name="connsiteX171" fmla="*/ 552748 w 609916"/>
              <a:gd name="connsiteY171" fmla="*/ 304818 h 609916"/>
              <a:gd name="connsiteX172" fmla="*/ 479347 w 609916"/>
              <a:gd name="connsiteY172" fmla="*/ 128848 h 609916"/>
              <a:gd name="connsiteX173" fmla="*/ 479231 w 609916"/>
              <a:gd name="connsiteY173" fmla="*/ 128731 h 609916"/>
              <a:gd name="connsiteX174" fmla="*/ 479413 w 609916"/>
              <a:gd name="connsiteY174" fmla="*/ 115249 h 609916"/>
              <a:gd name="connsiteX175" fmla="*/ 539069 w 609916"/>
              <a:gd name="connsiteY175" fmla="*/ 57252 h 609916"/>
              <a:gd name="connsiteX176" fmla="*/ 533716 w 609916"/>
              <a:gd name="connsiteY176" fmla="*/ 38100 h 609916"/>
              <a:gd name="connsiteX177" fmla="*/ 571816 w 609916"/>
              <a:gd name="connsiteY177" fmla="*/ 0 h 609916"/>
              <a:gd name="connsiteX178" fmla="*/ 38100 w 609916"/>
              <a:gd name="connsiteY178" fmla="*/ 0 h 609916"/>
              <a:gd name="connsiteX179" fmla="*/ 76200 w 609916"/>
              <a:gd name="connsiteY179" fmla="*/ 38100 h 609916"/>
              <a:gd name="connsiteX180" fmla="*/ 70754 w 609916"/>
              <a:gd name="connsiteY180" fmla="*/ 57422 h 609916"/>
              <a:gd name="connsiteX181" fmla="*/ 122551 w 609916"/>
              <a:gd name="connsiteY181" fmla="*/ 110644 h 609916"/>
              <a:gd name="connsiteX182" fmla="*/ 305098 w 609916"/>
              <a:gd name="connsiteY182" fmla="*/ 38397 h 609916"/>
              <a:gd name="connsiteX183" fmla="*/ 314623 w 609916"/>
              <a:gd name="connsiteY183" fmla="*/ 38397 h 609916"/>
              <a:gd name="connsiteX184" fmla="*/ 314623 w 609916"/>
              <a:gd name="connsiteY184" fmla="*/ 57447 h 609916"/>
              <a:gd name="connsiteX185" fmla="*/ 305098 w 609916"/>
              <a:gd name="connsiteY185" fmla="*/ 57447 h 609916"/>
              <a:gd name="connsiteX186" fmla="*/ 129137 w 609916"/>
              <a:gd name="connsiteY186" fmla="*/ 130819 h 609916"/>
              <a:gd name="connsiteX187" fmla="*/ 122374 w 609916"/>
              <a:gd name="connsiteY187" fmla="*/ 133638 h 609916"/>
              <a:gd name="connsiteX188" fmla="*/ 122327 w 609916"/>
              <a:gd name="connsiteY188" fmla="*/ 133638 h 609916"/>
              <a:gd name="connsiteX189" fmla="*/ 115546 w 609916"/>
              <a:gd name="connsiteY189" fmla="*/ 130755 h 609916"/>
              <a:gd name="connsiteX190" fmla="*/ 57243 w 609916"/>
              <a:gd name="connsiteY190" fmla="*/ 70852 h 609916"/>
              <a:gd name="connsiteX191" fmla="*/ 38100 w 609916"/>
              <a:gd name="connsiteY191" fmla="*/ 76200 h 609916"/>
              <a:gd name="connsiteX192" fmla="*/ 0 w 609916"/>
              <a:gd name="connsiteY192" fmla="*/ 38100 h 609916"/>
              <a:gd name="connsiteX193" fmla="*/ 38100 w 609916"/>
              <a:gd name="connsiteY193" fmla="*/ 0 h 60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09916" h="609916">
                <a:moveTo>
                  <a:pt x="260281" y="555556"/>
                </a:moveTo>
                <a:cubicBezTo>
                  <a:pt x="264065" y="552031"/>
                  <a:pt x="269930" y="552031"/>
                  <a:pt x="273714" y="555556"/>
                </a:cubicBezTo>
                <a:cubicBezTo>
                  <a:pt x="275503" y="557311"/>
                  <a:pt x="276501" y="559719"/>
                  <a:pt x="276476" y="562226"/>
                </a:cubicBezTo>
                <a:cubicBezTo>
                  <a:pt x="276505" y="564760"/>
                  <a:pt x="275509" y="567199"/>
                  <a:pt x="273714" y="568988"/>
                </a:cubicBezTo>
                <a:cubicBezTo>
                  <a:pt x="271897" y="570845"/>
                  <a:pt x="269399" y="571878"/>
                  <a:pt x="266802" y="571844"/>
                </a:cubicBezTo>
                <a:cubicBezTo>
                  <a:pt x="261557" y="571777"/>
                  <a:pt x="257359" y="567471"/>
                  <a:pt x="257426" y="562226"/>
                </a:cubicBezTo>
                <a:cubicBezTo>
                  <a:pt x="257440" y="559709"/>
                  <a:pt x="258470" y="557304"/>
                  <a:pt x="260281" y="555556"/>
                </a:cubicBezTo>
                <a:close/>
                <a:moveTo>
                  <a:pt x="571817" y="552766"/>
                </a:moveTo>
                <a:cubicBezTo>
                  <a:pt x="561296" y="552766"/>
                  <a:pt x="552767" y="561295"/>
                  <a:pt x="552767" y="571816"/>
                </a:cubicBezTo>
                <a:cubicBezTo>
                  <a:pt x="552767" y="582337"/>
                  <a:pt x="561296" y="590866"/>
                  <a:pt x="571817" y="590866"/>
                </a:cubicBezTo>
                <a:cubicBezTo>
                  <a:pt x="582332" y="590853"/>
                  <a:pt x="590853" y="582332"/>
                  <a:pt x="590867" y="571816"/>
                </a:cubicBezTo>
                <a:cubicBezTo>
                  <a:pt x="590867" y="561295"/>
                  <a:pt x="582338" y="552766"/>
                  <a:pt x="571817" y="552766"/>
                </a:cubicBezTo>
                <a:close/>
                <a:moveTo>
                  <a:pt x="38100" y="552766"/>
                </a:moveTo>
                <a:cubicBezTo>
                  <a:pt x="27584" y="552779"/>
                  <a:pt x="19063" y="561300"/>
                  <a:pt x="19050" y="571816"/>
                </a:cubicBezTo>
                <a:cubicBezTo>
                  <a:pt x="19050" y="582337"/>
                  <a:pt x="27578" y="590866"/>
                  <a:pt x="38100" y="590866"/>
                </a:cubicBezTo>
                <a:cubicBezTo>
                  <a:pt x="48621" y="590866"/>
                  <a:pt x="57150" y="582337"/>
                  <a:pt x="57150" y="571816"/>
                </a:cubicBezTo>
                <a:cubicBezTo>
                  <a:pt x="57150" y="561295"/>
                  <a:pt x="48621" y="552766"/>
                  <a:pt x="38100" y="552766"/>
                </a:cubicBezTo>
                <a:close/>
                <a:moveTo>
                  <a:pt x="571816" y="533716"/>
                </a:moveTo>
                <a:lnTo>
                  <a:pt x="571817" y="533716"/>
                </a:lnTo>
                <a:lnTo>
                  <a:pt x="571816" y="533716"/>
                </a:lnTo>
                <a:close/>
                <a:moveTo>
                  <a:pt x="487840" y="476529"/>
                </a:moveTo>
                <a:cubicBezTo>
                  <a:pt x="490388" y="476640"/>
                  <a:pt x="492812" y="477663"/>
                  <a:pt x="494668" y="479412"/>
                </a:cubicBezTo>
                <a:lnTo>
                  <a:pt x="552665" y="539069"/>
                </a:lnTo>
                <a:lnTo>
                  <a:pt x="571816" y="533716"/>
                </a:lnTo>
                <a:lnTo>
                  <a:pt x="598757" y="544875"/>
                </a:lnTo>
                <a:cubicBezTo>
                  <a:pt x="605652" y="551770"/>
                  <a:pt x="609916" y="561295"/>
                  <a:pt x="609916" y="571816"/>
                </a:cubicBezTo>
                <a:cubicBezTo>
                  <a:pt x="609916" y="592858"/>
                  <a:pt x="592858" y="609916"/>
                  <a:pt x="571816" y="609916"/>
                </a:cubicBezTo>
                <a:cubicBezTo>
                  <a:pt x="550774" y="609916"/>
                  <a:pt x="533716" y="592858"/>
                  <a:pt x="533716" y="571816"/>
                </a:cubicBezTo>
                <a:cubicBezTo>
                  <a:pt x="533751" y="565006"/>
                  <a:pt x="535631" y="558332"/>
                  <a:pt x="539156" y="552505"/>
                </a:cubicBezTo>
                <a:lnTo>
                  <a:pt x="487654" y="499532"/>
                </a:lnTo>
                <a:cubicBezTo>
                  <a:pt x="438316" y="546133"/>
                  <a:pt x="372964" y="572003"/>
                  <a:pt x="305098" y="571798"/>
                </a:cubicBezTo>
                <a:lnTo>
                  <a:pt x="295573" y="571798"/>
                </a:lnTo>
                <a:lnTo>
                  <a:pt x="295573" y="552748"/>
                </a:lnTo>
                <a:lnTo>
                  <a:pt x="305098" y="552748"/>
                </a:lnTo>
                <a:cubicBezTo>
                  <a:pt x="371239" y="552940"/>
                  <a:pt x="434669" y="526482"/>
                  <a:pt x="481069" y="479347"/>
                </a:cubicBezTo>
                <a:cubicBezTo>
                  <a:pt x="482861" y="477544"/>
                  <a:pt x="485298" y="476530"/>
                  <a:pt x="487840" y="476529"/>
                </a:cubicBezTo>
                <a:close/>
                <a:moveTo>
                  <a:pt x="206825" y="419397"/>
                </a:moveTo>
                <a:cubicBezTo>
                  <a:pt x="226153" y="472212"/>
                  <a:pt x="258442" y="508540"/>
                  <a:pt x="295573" y="513898"/>
                </a:cubicBezTo>
                <a:lnTo>
                  <a:pt x="295573" y="419398"/>
                </a:lnTo>
                <a:close/>
                <a:moveTo>
                  <a:pt x="564133" y="333821"/>
                </a:moveTo>
                <a:cubicBezTo>
                  <a:pt x="564748" y="333963"/>
                  <a:pt x="565352" y="334153"/>
                  <a:pt x="565938" y="334389"/>
                </a:cubicBezTo>
                <a:cubicBezTo>
                  <a:pt x="566514" y="334677"/>
                  <a:pt x="567082" y="334956"/>
                  <a:pt x="567556" y="335244"/>
                </a:cubicBezTo>
                <a:cubicBezTo>
                  <a:pt x="568077" y="335603"/>
                  <a:pt x="568557" y="336018"/>
                  <a:pt x="568988" y="336481"/>
                </a:cubicBezTo>
                <a:cubicBezTo>
                  <a:pt x="569876" y="337353"/>
                  <a:pt x="570587" y="338390"/>
                  <a:pt x="571081" y="339532"/>
                </a:cubicBezTo>
                <a:cubicBezTo>
                  <a:pt x="571544" y="340681"/>
                  <a:pt x="571772" y="341912"/>
                  <a:pt x="571751" y="343150"/>
                </a:cubicBezTo>
                <a:cubicBezTo>
                  <a:pt x="571780" y="345685"/>
                  <a:pt x="570784" y="348124"/>
                  <a:pt x="568989" y="349913"/>
                </a:cubicBezTo>
                <a:cubicBezTo>
                  <a:pt x="565269" y="353597"/>
                  <a:pt x="559277" y="353597"/>
                  <a:pt x="555557" y="349913"/>
                </a:cubicBezTo>
                <a:cubicBezTo>
                  <a:pt x="552889" y="347160"/>
                  <a:pt x="552071" y="343104"/>
                  <a:pt x="553464" y="339532"/>
                </a:cubicBezTo>
                <a:cubicBezTo>
                  <a:pt x="553924" y="338372"/>
                  <a:pt x="554640" y="337329"/>
                  <a:pt x="555557" y="336481"/>
                </a:cubicBezTo>
                <a:cubicBezTo>
                  <a:pt x="557763" y="334171"/>
                  <a:pt x="561007" y="333165"/>
                  <a:pt x="564133" y="333821"/>
                </a:cubicBezTo>
                <a:close/>
                <a:moveTo>
                  <a:pt x="38397" y="295293"/>
                </a:moveTo>
                <a:lnTo>
                  <a:pt x="57447" y="295293"/>
                </a:lnTo>
                <a:lnTo>
                  <a:pt x="57447" y="304818"/>
                </a:lnTo>
                <a:cubicBezTo>
                  <a:pt x="57255" y="370950"/>
                  <a:pt x="83701" y="434374"/>
                  <a:pt x="130819" y="480779"/>
                </a:cubicBezTo>
                <a:cubicBezTo>
                  <a:pt x="130861" y="480820"/>
                  <a:pt x="130902" y="480861"/>
                  <a:pt x="130942" y="480903"/>
                </a:cubicBezTo>
                <a:cubicBezTo>
                  <a:pt x="134609" y="484673"/>
                  <a:pt x="134525" y="490702"/>
                  <a:pt x="130754" y="494369"/>
                </a:cubicBezTo>
                <a:lnTo>
                  <a:pt x="70851" y="552673"/>
                </a:lnTo>
                <a:cubicBezTo>
                  <a:pt x="74316" y="558460"/>
                  <a:pt x="76163" y="565071"/>
                  <a:pt x="76200" y="571816"/>
                </a:cubicBezTo>
                <a:cubicBezTo>
                  <a:pt x="76179" y="592849"/>
                  <a:pt x="59133" y="609895"/>
                  <a:pt x="38100" y="609916"/>
                </a:cubicBezTo>
                <a:lnTo>
                  <a:pt x="38100" y="609915"/>
                </a:lnTo>
                <a:cubicBezTo>
                  <a:pt x="17058" y="609915"/>
                  <a:pt x="0" y="592857"/>
                  <a:pt x="0" y="571815"/>
                </a:cubicBezTo>
                <a:cubicBezTo>
                  <a:pt x="0" y="550773"/>
                  <a:pt x="17058" y="533715"/>
                  <a:pt x="38100" y="533715"/>
                </a:cubicBezTo>
                <a:cubicBezTo>
                  <a:pt x="44915" y="533750"/>
                  <a:pt x="51593" y="535632"/>
                  <a:pt x="57422" y="539162"/>
                </a:cubicBezTo>
                <a:lnTo>
                  <a:pt x="110644" y="487365"/>
                </a:lnTo>
                <a:cubicBezTo>
                  <a:pt x="64053" y="438026"/>
                  <a:pt x="38190" y="372678"/>
                  <a:pt x="38397" y="304818"/>
                </a:cubicBezTo>
                <a:close/>
                <a:moveTo>
                  <a:pt x="46062" y="257621"/>
                </a:moveTo>
                <a:cubicBezTo>
                  <a:pt x="49183" y="257073"/>
                  <a:pt x="52376" y="258064"/>
                  <a:pt x="54638" y="260281"/>
                </a:cubicBezTo>
                <a:cubicBezTo>
                  <a:pt x="57307" y="263034"/>
                  <a:pt x="58125" y="267090"/>
                  <a:pt x="56731" y="270662"/>
                </a:cubicBezTo>
                <a:cubicBezTo>
                  <a:pt x="56237" y="271805"/>
                  <a:pt x="55526" y="272841"/>
                  <a:pt x="54638" y="273713"/>
                </a:cubicBezTo>
                <a:cubicBezTo>
                  <a:pt x="54558" y="273797"/>
                  <a:pt x="54476" y="273879"/>
                  <a:pt x="54392" y="273960"/>
                </a:cubicBezTo>
                <a:cubicBezTo>
                  <a:pt x="50683" y="277532"/>
                  <a:pt x="44780" y="277422"/>
                  <a:pt x="41207" y="273713"/>
                </a:cubicBezTo>
                <a:cubicBezTo>
                  <a:pt x="40289" y="272866"/>
                  <a:pt x="39574" y="271823"/>
                  <a:pt x="39114" y="270662"/>
                </a:cubicBezTo>
                <a:cubicBezTo>
                  <a:pt x="38625" y="269518"/>
                  <a:pt x="38365" y="268288"/>
                  <a:pt x="38351" y="267044"/>
                </a:cubicBezTo>
                <a:cubicBezTo>
                  <a:pt x="38357" y="265768"/>
                  <a:pt x="38616" y="264507"/>
                  <a:pt x="39114" y="263332"/>
                </a:cubicBezTo>
                <a:cubicBezTo>
                  <a:pt x="39574" y="262171"/>
                  <a:pt x="40289" y="261129"/>
                  <a:pt x="41207" y="260281"/>
                </a:cubicBezTo>
                <a:cubicBezTo>
                  <a:pt x="41616" y="259796"/>
                  <a:pt x="42100" y="259379"/>
                  <a:pt x="42639" y="259044"/>
                </a:cubicBezTo>
                <a:cubicBezTo>
                  <a:pt x="43114" y="258756"/>
                  <a:pt x="43681" y="258477"/>
                  <a:pt x="44258" y="258188"/>
                </a:cubicBezTo>
                <a:cubicBezTo>
                  <a:pt x="44825" y="257993"/>
                  <a:pt x="45495" y="257807"/>
                  <a:pt x="46062" y="257621"/>
                </a:cubicBezTo>
                <a:close/>
                <a:moveTo>
                  <a:pt x="314623" y="209717"/>
                </a:moveTo>
                <a:lnTo>
                  <a:pt x="314623" y="400347"/>
                </a:lnTo>
                <a:lnTo>
                  <a:pt x="343198" y="400347"/>
                </a:lnTo>
                <a:lnTo>
                  <a:pt x="343198" y="419397"/>
                </a:lnTo>
                <a:lnTo>
                  <a:pt x="314623" y="419397"/>
                </a:lnTo>
                <a:lnTo>
                  <a:pt x="314623" y="513899"/>
                </a:lnTo>
                <a:cubicBezTo>
                  <a:pt x="374884" y="505204"/>
                  <a:pt x="422440" y="414912"/>
                  <a:pt x="422440" y="305097"/>
                </a:cubicBezTo>
                <a:cubicBezTo>
                  <a:pt x="422584" y="272859"/>
                  <a:pt x="418238" y="240757"/>
                  <a:pt x="409526" y="209717"/>
                </a:cubicBezTo>
                <a:close/>
                <a:moveTo>
                  <a:pt x="372892" y="106865"/>
                </a:moveTo>
                <a:cubicBezTo>
                  <a:pt x="395887" y="130537"/>
                  <a:pt x="413073" y="159224"/>
                  <a:pt x="423095" y="190667"/>
                </a:cubicBezTo>
                <a:lnTo>
                  <a:pt x="476521" y="190667"/>
                </a:lnTo>
                <a:lnTo>
                  <a:pt x="476521" y="209717"/>
                </a:lnTo>
                <a:lnTo>
                  <a:pt x="429003" y="209717"/>
                </a:lnTo>
                <a:cubicBezTo>
                  <a:pt x="437400" y="240811"/>
                  <a:pt x="441600" y="272889"/>
                  <a:pt x="441490" y="305097"/>
                </a:cubicBezTo>
                <a:cubicBezTo>
                  <a:pt x="441490" y="389799"/>
                  <a:pt x="413839" y="463835"/>
                  <a:pt x="372892" y="503330"/>
                </a:cubicBezTo>
                <a:cubicBezTo>
                  <a:pt x="417121" y="488096"/>
                  <a:pt x="455017" y="458564"/>
                  <a:pt x="480596" y="419398"/>
                </a:cubicBezTo>
                <a:lnTo>
                  <a:pt x="438448" y="419398"/>
                </a:lnTo>
                <a:lnTo>
                  <a:pt x="438448" y="400348"/>
                </a:lnTo>
                <a:lnTo>
                  <a:pt x="491654" y="400348"/>
                </a:lnTo>
                <a:cubicBezTo>
                  <a:pt x="506788" y="370879"/>
                  <a:pt x="514671" y="338225"/>
                  <a:pt x="514648" y="305098"/>
                </a:cubicBezTo>
                <a:lnTo>
                  <a:pt x="514648" y="305097"/>
                </a:lnTo>
                <a:cubicBezTo>
                  <a:pt x="514529" y="215544"/>
                  <a:pt x="457598" y="135931"/>
                  <a:pt x="372892" y="106865"/>
                </a:cubicBezTo>
                <a:close/>
                <a:moveTo>
                  <a:pt x="237304" y="106865"/>
                </a:moveTo>
                <a:cubicBezTo>
                  <a:pt x="193125" y="122082"/>
                  <a:pt x="155263" y="151564"/>
                  <a:pt x="129684" y="190667"/>
                </a:cubicBezTo>
                <a:lnTo>
                  <a:pt x="171720" y="190667"/>
                </a:lnTo>
                <a:lnTo>
                  <a:pt x="171720" y="209717"/>
                </a:lnTo>
                <a:lnTo>
                  <a:pt x="118609" y="209717"/>
                </a:lnTo>
                <a:cubicBezTo>
                  <a:pt x="111021" y="224468"/>
                  <a:pt x="105250" y="240019"/>
                  <a:pt x="101379" y="256030"/>
                </a:cubicBezTo>
                <a:lnTo>
                  <a:pt x="95548" y="305098"/>
                </a:lnTo>
                <a:lnTo>
                  <a:pt x="105836" y="369764"/>
                </a:lnTo>
                <a:cubicBezTo>
                  <a:pt x="125868" y="431298"/>
                  <a:pt x="173775" y="481531"/>
                  <a:pt x="237304" y="503330"/>
                </a:cubicBezTo>
                <a:cubicBezTo>
                  <a:pt x="214279" y="479623"/>
                  <a:pt x="197077" y="450890"/>
                  <a:pt x="187057" y="419398"/>
                </a:cubicBezTo>
                <a:lnTo>
                  <a:pt x="133648" y="419398"/>
                </a:lnTo>
                <a:lnTo>
                  <a:pt x="133648" y="400348"/>
                </a:lnTo>
                <a:lnTo>
                  <a:pt x="181159" y="400348"/>
                </a:lnTo>
                <a:cubicBezTo>
                  <a:pt x="172785" y="369294"/>
                  <a:pt x="168597" y="337260"/>
                  <a:pt x="168706" y="305098"/>
                </a:cubicBezTo>
                <a:cubicBezTo>
                  <a:pt x="168706" y="220396"/>
                  <a:pt x="196358" y="146360"/>
                  <a:pt x="237304" y="106865"/>
                </a:cubicBezTo>
                <a:close/>
                <a:moveTo>
                  <a:pt x="314623" y="96296"/>
                </a:moveTo>
                <a:lnTo>
                  <a:pt x="314623" y="190667"/>
                </a:lnTo>
                <a:lnTo>
                  <a:pt x="403325" y="190667"/>
                </a:lnTo>
                <a:cubicBezTo>
                  <a:pt x="383992" y="137922"/>
                  <a:pt x="351724" y="101649"/>
                  <a:pt x="314623" y="96296"/>
                </a:cubicBezTo>
                <a:close/>
                <a:moveTo>
                  <a:pt x="295573" y="96296"/>
                </a:moveTo>
                <a:cubicBezTo>
                  <a:pt x="235312" y="104991"/>
                  <a:pt x="187756" y="195283"/>
                  <a:pt x="187756" y="305097"/>
                </a:cubicBezTo>
                <a:cubicBezTo>
                  <a:pt x="187613" y="337291"/>
                  <a:pt x="191946" y="369348"/>
                  <a:pt x="200632" y="400347"/>
                </a:cubicBezTo>
                <a:lnTo>
                  <a:pt x="295573" y="400347"/>
                </a:lnTo>
                <a:lnTo>
                  <a:pt x="295573" y="209717"/>
                </a:lnTo>
                <a:lnTo>
                  <a:pt x="266970" y="209717"/>
                </a:lnTo>
                <a:lnTo>
                  <a:pt x="266970" y="190667"/>
                </a:lnTo>
                <a:lnTo>
                  <a:pt x="295573" y="190667"/>
                </a:lnTo>
                <a:close/>
                <a:moveTo>
                  <a:pt x="295573" y="76497"/>
                </a:moveTo>
                <a:lnTo>
                  <a:pt x="314623" y="76497"/>
                </a:lnTo>
                <a:lnTo>
                  <a:pt x="314623" y="76739"/>
                </a:lnTo>
                <a:cubicBezTo>
                  <a:pt x="350134" y="78195"/>
                  <a:pt x="384816" y="87917"/>
                  <a:pt x="415910" y="105132"/>
                </a:cubicBezTo>
                <a:cubicBezTo>
                  <a:pt x="526283" y="166239"/>
                  <a:pt x="566221" y="305252"/>
                  <a:pt x="505114" y="415626"/>
                </a:cubicBezTo>
                <a:lnTo>
                  <a:pt x="505114" y="419397"/>
                </a:lnTo>
                <a:lnTo>
                  <a:pt x="502942" y="419397"/>
                </a:lnTo>
                <a:cubicBezTo>
                  <a:pt x="463799" y="487113"/>
                  <a:pt x="392768" y="530134"/>
                  <a:pt x="314623" y="533456"/>
                </a:cubicBezTo>
                <a:lnTo>
                  <a:pt x="314623" y="533697"/>
                </a:lnTo>
                <a:lnTo>
                  <a:pt x="295574" y="533698"/>
                </a:lnTo>
                <a:lnTo>
                  <a:pt x="295574" y="533456"/>
                </a:lnTo>
                <a:cubicBezTo>
                  <a:pt x="260082" y="532000"/>
                  <a:pt x="225419" y="522288"/>
                  <a:pt x="194339" y="505091"/>
                </a:cubicBezTo>
                <a:cubicBezTo>
                  <a:pt x="83949" y="444012"/>
                  <a:pt x="43975" y="305008"/>
                  <a:pt x="105054" y="194618"/>
                </a:cubicBezTo>
                <a:lnTo>
                  <a:pt x="105054" y="190667"/>
                </a:lnTo>
                <a:lnTo>
                  <a:pt x="107329" y="190667"/>
                </a:lnTo>
                <a:cubicBezTo>
                  <a:pt x="146490" y="123023"/>
                  <a:pt x="217481" y="80058"/>
                  <a:pt x="295573" y="76739"/>
                </a:cubicBezTo>
                <a:close/>
                <a:moveTo>
                  <a:pt x="339398" y="39248"/>
                </a:moveTo>
                <a:cubicBezTo>
                  <a:pt x="344263" y="37150"/>
                  <a:pt x="349908" y="39392"/>
                  <a:pt x="352006" y="44257"/>
                </a:cubicBezTo>
                <a:cubicBezTo>
                  <a:pt x="353401" y="47829"/>
                  <a:pt x="352583" y="51886"/>
                  <a:pt x="349913" y="54638"/>
                </a:cubicBezTo>
                <a:cubicBezTo>
                  <a:pt x="348134" y="56459"/>
                  <a:pt x="345697" y="57488"/>
                  <a:pt x="343150" y="57494"/>
                </a:cubicBezTo>
                <a:cubicBezTo>
                  <a:pt x="341906" y="57483"/>
                  <a:pt x="340675" y="57223"/>
                  <a:pt x="339532" y="56731"/>
                </a:cubicBezTo>
                <a:cubicBezTo>
                  <a:pt x="338371" y="56271"/>
                  <a:pt x="337328" y="55555"/>
                  <a:pt x="336481" y="54638"/>
                </a:cubicBezTo>
                <a:cubicBezTo>
                  <a:pt x="334707" y="52873"/>
                  <a:pt x="333712" y="50471"/>
                  <a:pt x="333719" y="47969"/>
                </a:cubicBezTo>
                <a:cubicBezTo>
                  <a:pt x="333694" y="46699"/>
                  <a:pt x="333921" y="45438"/>
                  <a:pt x="334389" y="44257"/>
                </a:cubicBezTo>
                <a:cubicBezTo>
                  <a:pt x="334849" y="43096"/>
                  <a:pt x="335564" y="42053"/>
                  <a:pt x="336481" y="41206"/>
                </a:cubicBezTo>
                <a:cubicBezTo>
                  <a:pt x="337325" y="40380"/>
                  <a:pt x="338314" y="39716"/>
                  <a:pt x="339398" y="39248"/>
                </a:cubicBezTo>
                <a:close/>
                <a:moveTo>
                  <a:pt x="571816" y="19050"/>
                </a:moveTo>
                <a:cubicBezTo>
                  <a:pt x="561301" y="19064"/>
                  <a:pt x="552780" y="27585"/>
                  <a:pt x="552766" y="38100"/>
                </a:cubicBezTo>
                <a:cubicBezTo>
                  <a:pt x="552766" y="48621"/>
                  <a:pt x="561295" y="57150"/>
                  <a:pt x="571816" y="57150"/>
                </a:cubicBezTo>
                <a:cubicBezTo>
                  <a:pt x="582337" y="57150"/>
                  <a:pt x="590866" y="48621"/>
                  <a:pt x="590866" y="38100"/>
                </a:cubicBezTo>
                <a:cubicBezTo>
                  <a:pt x="590866" y="27579"/>
                  <a:pt x="582337" y="19050"/>
                  <a:pt x="571816" y="19050"/>
                </a:cubicBezTo>
                <a:close/>
                <a:moveTo>
                  <a:pt x="38100" y="19050"/>
                </a:moveTo>
                <a:cubicBezTo>
                  <a:pt x="27579" y="19050"/>
                  <a:pt x="19050" y="27579"/>
                  <a:pt x="19050" y="38100"/>
                </a:cubicBezTo>
                <a:cubicBezTo>
                  <a:pt x="19064" y="48615"/>
                  <a:pt x="27585" y="57136"/>
                  <a:pt x="38100" y="57150"/>
                </a:cubicBezTo>
                <a:cubicBezTo>
                  <a:pt x="48621" y="57150"/>
                  <a:pt x="57150" y="48621"/>
                  <a:pt x="57150" y="38100"/>
                </a:cubicBezTo>
                <a:cubicBezTo>
                  <a:pt x="57150" y="27579"/>
                  <a:pt x="48621" y="19050"/>
                  <a:pt x="38100" y="19050"/>
                </a:cubicBezTo>
                <a:close/>
                <a:moveTo>
                  <a:pt x="571816" y="0"/>
                </a:moveTo>
                <a:cubicBezTo>
                  <a:pt x="592858" y="0"/>
                  <a:pt x="609916" y="17058"/>
                  <a:pt x="609916" y="38100"/>
                </a:cubicBezTo>
                <a:cubicBezTo>
                  <a:pt x="609916" y="59142"/>
                  <a:pt x="592858" y="76200"/>
                  <a:pt x="571816" y="76200"/>
                </a:cubicBezTo>
                <a:cubicBezTo>
                  <a:pt x="565006" y="76165"/>
                  <a:pt x="558332" y="74285"/>
                  <a:pt x="552505" y="70761"/>
                </a:cubicBezTo>
                <a:lnTo>
                  <a:pt x="499532" y="122262"/>
                </a:lnTo>
                <a:cubicBezTo>
                  <a:pt x="546133" y="171600"/>
                  <a:pt x="572003" y="236952"/>
                  <a:pt x="571798" y="304818"/>
                </a:cubicBezTo>
                <a:lnTo>
                  <a:pt x="571798" y="314343"/>
                </a:lnTo>
                <a:lnTo>
                  <a:pt x="552748" y="314343"/>
                </a:lnTo>
                <a:lnTo>
                  <a:pt x="552748" y="304818"/>
                </a:lnTo>
                <a:cubicBezTo>
                  <a:pt x="552940" y="238678"/>
                  <a:pt x="526482" y="175248"/>
                  <a:pt x="479347" y="128848"/>
                </a:cubicBezTo>
                <a:cubicBezTo>
                  <a:pt x="479308" y="128809"/>
                  <a:pt x="479270" y="128770"/>
                  <a:pt x="479231" y="128731"/>
                </a:cubicBezTo>
                <a:cubicBezTo>
                  <a:pt x="475559" y="124958"/>
                  <a:pt x="475640" y="118922"/>
                  <a:pt x="479413" y="115249"/>
                </a:cubicBezTo>
                <a:lnTo>
                  <a:pt x="539069" y="57252"/>
                </a:lnTo>
                <a:cubicBezTo>
                  <a:pt x="535602" y="51463"/>
                  <a:pt x="533753" y="44848"/>
                  <a:pt x="533716" y="38100"/>
                </a:cubicBezTo>
                <a:cubicBezTo>
                  <a:pt x="533716" y="17058"/>
                  <a:pt x="550774" y="0"/>
                  <a:pt x="571816" y="0"/>
                </a:cubicBezTo>
                <a:close/>
                <a:moveTo>
                  <a:pt x="38100" y="0"/>
                </a:moveTo>
                <a:cubicBezTo>
                  <a:pt x="59142" y="0"/>
                  <a:pt x="76200" y="17058"/>
                  <a:pt x="76200" y="38100"/>
                </a:cubicBezTo>
                <a:cubicBezTo>
                  <a:pt x="76165" y="44915"/>
                  <a:pt x="74283" y="51592"/>
                  <a:pt x="70754" y="57422"/>
                </a:cubicBezTo>
                <a:lnTo>
                  <a:pt x="122551" y="110644"/>
                </a:lnTo>
                <a:cubicBezTo>
                  <a:pt x="171890" y="64053"/>
                  <a:pt x="237238" y="38190"/>
                  <a:pt x="305098" y="38397"/>
                </a:cubicBezTo>
                <a:lnTo>
                  <a:pt x="314623" y="38397"/>
                </a:lnTo>
                <a:lnTo>
                  <a:pt x="314623" y="57447"/>
                </a:lnTo>
                <a:lnTo>
                  <a:pt x="305098" y="57447"/>
                </a:lnTo>
                <a:cubicBezTo>
                  <a:pt x="238965" y="57255"/>
                  <a:pt x="175541" y="83701"/>
                  <a:pt x="129137" y="130819"/>
                </a:cubicBezTo>
                <a:cubicBezTo>
                  <a:pt x="127349" y="132624"/>
                  <a:pt x="124914" y="133639"/>
                  <a:pt x="122374" y="133638"/>
                </a:cubicBezTo>
                <a:lnTo>
                  <a:pt x="122327" y="133638"/>
                </a:lnTo>
                <a:cubicBezTo>
                  <a:pt x="119772" y="133625"/>
                  <a:pt x="117329" y="132586"/>
                  <a:pt x="115546" y="130755"/>
                </a:cubicBezTo>
                <a:lnTo>
                  <a:pt x="57243" y="70852"/>
                </a:lnTo>
                <a:cubicBezTo>
                  <a:pt x="51456" y="74316"/>
                  <a:pt x="44845" y="76163"/>
                  <a:pt x="38100" y="76200"/>
                </a:cubicBezTo>
                <a:cubicBezTo>
                  <a:pt x="17058" y="76200"/>
                  <a:pt x="0" y="59142"/>
                  <a:pt x="0" y="38100"/>
                </a:cubicBezTo>
                <a:cubicBezTo>
                  <a:pt x="0" y="17058"/>
                  <a:pt x="17058" y="0"/>
                  <a:pt x="38100" y="0"/>
                </a:cubicBezTo>
                <a:close/>
              </a:path>
            </a:pathLst>
          </a:custGeom>
          <a:solidFill>
            <a:sysClr val="window" lastClr="FFFFFF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pPr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custDataLst>
      <p:tags r:id="rId2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5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01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输入标题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7" name="任意多边形: 形状 13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376707" y="5688794"/>
            <a:ext cx="1443052" cy="523791"/>
          </a:xfrm>
          <a:custGeom>
            <a:avLst/>
            <a:gdLst>
              <a:gd name="connsiteX0" fmla="*/ 3369150 w 3405150"/>
              <a:gd name="connsiteY0" fmla="*/ 1163984 h 1235984"/>
              <a:gd name="connsiteX1" fmla="*/ 3405150 w 3405150"/>
              <a:gd name="connsiteY1" fmla="*/ 1199984 h 1235984"/>
              <a:gd name="connsiteX2" fmla="*/ 3369150 w 3405150"/>
              <a:gd name="connsiteY2" fmla="*/ 1235984 h 1235984"/>
              <a:gd name="connsiteX3" fmla="*/ 3333150 w 3405150"/>
              <a:gd name="connsiteY3" fmla="*/ 1199984 h 1235984"/>
              <a:gd name="connsiteX4" fmla="*/ 3369150 w 3405150"/>
              <a:gd name="connsiteY4" fmla="*/ 1163984 h 1235984"/>
              <a:gd name="connsiteX5" fmla="*/ 2952508 w 3405150"/>
              <a:gd name="connsiteY5" fmla="*/ 1163984 h 1235984"/>
              <a:gd name="connsiteX6" fmla="*/ 2988508 w 3405150"/>
              <a:gd name="connsiteY6" fmla="*/ 1199984 h 1235984"/>
              <a:gd name="connsiteX7" fmla="*/ 2952508 w 3405150"/>
              <a:gd name="connsiteY7" fmla="*/ 1235984 h 1235984"/>
              <a:gd name="connsiteX8" fmla="*/ 2916508 w 3405150"/>
              <a:gd name="connsiteY8" fmla="*/ 1199984 h 1235984"/>
              <a:gd name="connsiteX9" fmla="*/ 2952508 w 3405150"/>
              <a:gd name="connsiteY9" fmla="*/ 1163984 h 1235984"/>
              <a:gd name="connsiteX10" fmla="*/ 2535864 w 3405150"/>
              <a:gd name="connsiteY10" fmla="*/ 1163984 h 1235984"/>
              <a:gd name="connsiteX11" fmla="*/ 2571864 w 3405150"/>
              <a:gd name="connsiteY11" fmla="*/ 1199984 h 1235984"/>
              <a:gd name="connsiteX12" fmla="*/ 2535864 w 3405150"/>
              <a:gd name="connsiteY12" fmla="*/ 1235984 h 1235984"/>
              <a:gd name="connsiteX13" fmla="*/ 2499864 w 3405150"/>
              <a:gd name="connsiteY13" fmla="*/ 1199984 h 1235984"/>
              <a:gd name="connsiteX14" fmla="*/ 2535864 w 3405150"/>
              <a:gd name="connsiteY14" fmla="*/ 1163984 h 1235984"/>
              <a:gd name="connsiteX15" fmla="*/ 2119220 w 3405150"/>
              <a:gd name="connsiteY15" fmla="*/ 1163984 h 1235984"/>
              <a:gd name="connsiteX16" fmla="*/ 2155220 w 3405150"/>
              <a:gd name="connsiteY16" fmla="*/ 1199984 h 1235984"/>
              <a:gd name="connsiteX17" fmla="*/ 2119220 w 3405150"/>
              <a:gd name="connsiteY17" fmla="*/ 1235984 h 1235984"/>
              <a:gd name="connsiteX18" fmla="*/ 2083220 w 3405150"/>
              <a:gd name="connsiteY18" fmla="*/ 1199984 h 1235984"/>
              <a:gd name="connsiteX19" fmla="*/ 2119220 w 3405150"/>
              <a:gd name="connsiteY19" fmla="*/ 1163984 h 1235984"/>
              <a:gd name="connsiteX20" fmla="*/ 1702576 w 3405150"/>
              <a:gd name="connsiteY20" fmla="*/ 1163984 h 1235984"/>
              <a:gd name="connsiteX21" fmla="*/ 1738576 w 3405150"/>
              <a:gd name="connsiteY21" fmla="*/ 1199984 h 1235984"/>
              <a:gd name="connsiteX22" fmla="*/ 1702576 w 3405150"/>
              <a:gd name="connsiteY22" fmla="*/ 1235984 h 1235984"/>
              <a:gd name="connsiteX23" fmla="*/ 1666576 w 3405150"/>
              <a:gd name="connsiteY23" fmla="*/ 1199984 h 1235984"/>
              <a:gd name="connsiteX24" fmla="*/ 1702576 w 3405150"/>
              <a:gd name="connsiteY24" fmla="*/ 1163984 h 1235984"/>
              <a:gd name="connsiteX25" fmla="*/ 1285932 w 3405150"/>
              <a:gd name="connsiteY25" fmla="*/ 1163984 h 1235984"/>
              <a:gd name="connsiteX26" fmla="*/ 1321932 w 3405150"/>
              <a:gd name="connsiteY26" fmla="*/ 1199984 h 1235984"/>
              <a:gd name="connsiteX27" fmla="*/ 1285932 w 3405150"/>
              <a:gd name="connsiteY27" fmla="*/ 1235984 h 1235984"/>
              <a:gd name="connsiteX28" fmla="*/ 1249932 w 3405150"/>
              <a:gd name="connsiteY28" fmla="*/ 1199984 h 1235984"/>
              <a:gd name="connsiteX29" fmla="*/ 1285932 w 3405150"/>
              <a:gd name="connsiteY29" fmla="*/ 1163984 h 1235984"/>
              <a:gd name="connsiteX30" fmla="*/ 869288 w 3405150"/>
              <a:gd name="connsiteY30" fmla="*/ 1163984 h 1235984"/>
              <a:gd name="connsiteX31" fmla="*/ 905288 w 3405150"/>
              <a:gd name="connsiteY31" fmla="*/ 1199984 h 1235984"/>
              <a:gd name="connsiteX32" fmla="*/ 869288 w 3405150"/>
              <a:gd name="connsiteY32" fmla="*/ 1235984 h 1235984"/>
              <a:gd name="connsiteX33" fmla="*/ 833288 w 3405150"/>
              <a:gd name="connsiteY33" fmla="*/ 1199984 h 1235984"/>
              <a:gd name="connsiteX34" fmla="*/ 869288 w 3405150"/>
              <a:gd name="connsiteY34" fmla="*/ 1163984 h 1235984"/>
              <a:gd name="connsiteX35" fmla="*/ 452644 w 3405150"/>
              <a:gd name="connsiteY35" fmla="*/ 1163984 h 1235984"/>
              <a:gd name="connsiteX36" fmla="*/ 488644 w 3405150"/>
              <a:gd name="connsiteY36" fmla="*/ 1199984 h 1235984"/>
              <a:gd name="connsiteX37" fmla="*/ 452644 w 3405150"/>
              <a:gd name="connsiteY37" fmla="*/ 1235984 h 1235984"/>
              <a:gd name="connsiteX38" fmla="*/ 416644 w 3405150"/>
              <a:gd name="connsiteY38" fmla="*/ 1199984 h 1235984"/>
              <a:gd name="connsiteX39" fmla="*/ 452644 w 3405150"/>
              <a:gd name="connsiteY39" fmla="*/ 1163984 h 1235984"/>
              <a:gd name="connsiteX40" fmla="*/ 36000 w 3405150"/>
              <a:gd name="connsiteY40" fmla="*/ 1163984 h 1235984"/>
              <a:gd name="connsiteX41" fmla="*/ 72000 w 3405150"/>
              <a:gd name="connsiteY41" fmla="*/ 1199984 h 1235984"/>
              <a:gd name="connsiteX42" fmla="*/ 36000 w 3405150"/>
              <a:gd name="connsiteY42" fmla="*/ 1235984 h 1235984"/>
              <a:gd name="connsiteX43" fmla="*/ 0 w 3405150"/>
              <a:gd name="connsiteY43" fmla="*/ 1199984 h 1235984"/>
              <a:gd name="connsiteX44" fmla="*/ 36000 w 3405150"/>
              <a:gd name="connsiteY44" fmla="*/ 1163984 h 1235984"/>
              <a:gd name="connsiteX45" fmla="*/ 3369150 w 3405150"/>
              <a:gd name="connsiteY45" fmla="*/ 872988 h 1235984"/>
              <a:gd name="connsiteX46" fmla="*/ 3405150 w 3405150"/>
              <a:gd name="connsiteY46" fmla="*/ 908988 h 1235984"/>
              <a:gd name="connsiteX47" fmla="*/ 3369150 w 3405150"/>
              <a:gd name="connsiteY47" fmla="*/ 944988 h 1235984"/>
              <a:gd name="connsiteX48" fmla="*/ 3333150 w 3405150"/>
              <a:gd name="connsiteY48" fmla="*/ 908988 h 1235984"/>
              <a:gd name="connsiteX49" fmla="*/ 3369150 w 3405150"/>
              <a:gd name="connsiteY49" fmla="*/ 872988 h 1235984"/>
              <a:gd name="connsiteX50" fmla="*/ 2952508 w 3405150"/>
              <a:gd name="connsiteY50" fmla="*/ 872988 h 1235984"/>
              <a:gd name="connsiteX51" fmla="*/ 2988508 w 3405150"/>
              <a:gd name="connsiteY51" fmla="*/ 908988 h 1235984"/>
              <a:gd name="connsiteX52" fmla="*/ 2952508 w 3405150"/>
              <a:gd name="connsiteY52" fmla="*/ 944988 h 1235984"/>
              <a:gd name="connsiteX53" fmla="*/ 2916508 w 3405150"/>
              <a:gd name="connsiteY53" fmla="*/ 908988 h 1235984"/>
              <a:gd name="connsiteX54" fmla="*/ 2952508 w 3405150"/>
              <a:gd name="connsiteY54" fmla="*/ 872988 h 1235984"/>
              <a:gd name="connsiteX55" fmla="*/ 2535864 w 3405150"/>
              <a:gd name="connsiteY55" fmla="*/ 872988 h 1235984"/>
              <a:gd name="connsiteX56" fmla="*/ 2571864 w 3405150"/>
              <a:gd name="connsiteY56" fmla="*/ 908988 h 1235984"/>
              <a:gd name="connsiteX57" fmla="*/ 2535864 w 3405150"/>
              <a:gd name="connsiteY57" fmla="*/ 944988 h 1235984"/>
              <a:gd name="connsiteX58" fmla="*/ 2499864 w 3405150"/>
              <a:gd name="connsiteY58" fmla="*/ 908988 h 1235984"/>
              <a:gd name="connsiteX59" fmla="*/ 2535864 w 3405150"/>
              <a:gd name="connsiteY59" fmla="*/ 872988 h 1235984"/>
              <a:gd name="connsiteX60" fmla="*/ 2119220 w 3405150"/>
              <a:gd name="connsiteY60" fmla="*/ 872988 h 1235984"/>
              <a:gd name="connsiteX61" fmla="*/ 2155220 w 3405150"/>
              <a:gd name="connsiteY61" fmla="*/ 908988 h 1235984"/>
              <a:gd name="connsiteX62" fmla="*/ 2119220 w 3405150"/>
              <a:gd name="connsiteY62" fmla="*/ 944988 h 1235984"/>
              <a:gd name="connsiteX63" fmla="*/ 2083220 w 3405150"/>
              <a:gd name="connsiteY63" fmla="*/ 908988 h 1235984"/>
              <a:gd name="connsiteX64" fmla="*/ 2119220 w 3405150"/>
              <a:gd name="connsiteY64" fmla="*/ 872988 h 1235984"/>
              <a:gd name="connsiteX65" fmla="*/ 1702576 w 3405150"/>
              <a:gd name="connsiteY65" fmla="*/ 872988 h 1235984"/>
              <a:gd name="connsiteX66" fmla="*/ 1738576 w 3405150"/>
              <a:gd name="connsiteY66" fmla="*/ 908988 h 1235984"/>
              <a:gd name="connsiteX67" fmla="*/ 1702576 w 3405150"/>
              <a:gd name="connsiteY67" fmla="*/ 944988 h 1235984"/>
              <a:gd name="connsiteX68" fmla="*/ 1666576 w 3405150"/>
              <a:gd name="connsiteY68" fmla="*/ 908988 h 1235984"/>
              <a:gd name="connsiteX69" fmla="*/ 1702576 w 3405150"/>
              <a:gd name="connsiteY69" fmla="*/ 872988 h 1235984"/>
              <a:gd name="connsiteX70" fmla="*/ 1285932 w 3405150"/>
              <a:gd name="connsiteY70" fmla="*/ 872988 h 1235984"/>
              <a:gd name="connsiteX71" fmla="*/ 1321932 w 3405150"/>
              <a:gd name="connsiteY71" fmla="*/ 908988 h 1235984"/>
              <a:gd name="connsiteX72" fmla="*/ 1285932 w 3405150"/>
              <a:gd name="connsiteY72" fmla="*/ 944988 h 1235984"/>
              <a:gd name="connsiteX73" fmla="*/ 1249932 w 3405150"/>
              <a:gd name="connsiteY73" fmla="*/ 908988 h 1235984"/>
              <a:gd name="connsiteX74" fmla="*/ 1285932 w 3405150"/>
              <a:gd name="connsiteY74" fmla="*/ 872988 h 1235984"/>
              <a:gd name="connsiteX75" fmla="*/ 869288 w 3405150"/>
              <a:gd name="connsiteY75" fmla="*/ 872988 h 1235984"/>
              <a:gd name="connsiteX76" fmla="*/ 905288 w 3405150"/>
              <a:gd name="connsiteY76" fmla="*/ 908988 h 1235984"/>
              <a:gd name="connsiteX77" fmla="*/ 869288 w 3405150"/>
              <a:gd name="connsiteY77" fmla="*/ 944988 h 1235984"/>
              <a:gd name="connsiteX78" fmla="*/ 833288 w 3405150"/>
              <a:gd name="connsiteY78" fmla="*/ 908988 h 1235984"/>
              <a:gd name="connsiteX79" fmla="*/ 869288 w 3405150"/>
              <a:gd name="connsiteY79" fmla="*/ 872988 h 1235984"/>
              <a:gd name="connsiteX80" fmla="*/ 452644 w 3405150"/>
              <a:gd name="connsiteY80" fmla="*/ 872988 h 1235984"/>
              <a:gd name="connsiteX81" fmla="*/ 488644 w 3405150"/>
              <a:gd name="connsiteY81" fmla="*/ 908988 h 1235984"/>
              <a:gd name="connsiteX82" fmla="*/ 452644 w 3405150"/>
              <a:gd name="connsiteY82" fmla="*/ 944988 h 1235984"/>
              <a:gd name="connsiteX83" fmla="*/ 416644 w 3405150"/>
              <a:gd name="connsiteY83" fmla="*/ 908988 h 1235984"/>
              <a:gd name="connsiteX84" fmla="*/ 452644 w 3405150"/>
              <a:gd name="connsiteY84" fmla="*/ 872988 h 1235984"/>
              <a:gd name="connsiteX85" fmla="*/ 36000 w 3405150"/>
              <a:gd name="connsiteY85" fmla="*/ 872988 h 1235984"/>
              <a:gd name="connsiteX86" fmla="*/ 72000 w 3405150"/>
              <a:gd name="connsiteY86" fmla="*/ 908988 h 1235984"/>
              <a:gd name="connsiteX87" fmla="*/ 36000 w 3405150"/>
              <a:gd name="connsiteY87" fmla="*/ 944988 h 1235984"/>
              <a:gd name="connsiteX88" fmla="*/ 0 w 3405150"/>
              <a:gd name="connsiteY88" fmla="*/ 908988 h 1235984"/>
              <a:gd name="connsiteX89" fmla="*/ 36000 w 3405150"/>
              <a:gd name="connsiteY89" fmla="*/ 872988 h 1235984"/>
              <a:gd name="connsiteX90" fmla="*/ 3369150 w 3405150"/>
              <a:gd name="connsiteY90" fmla="*/ 581992 h 1235984"/>
              <a:gd name="connsiteX91" fmla="*/ 3405150 w 3405150"/>
              <a:gd name="connsiteY91" fmla="*/ 617992 h 1235984"/>
              <a:gd name="connsiteX92" fmla="*/ 3369150 w 3405150"/>
              <a:gd name="connsiteY92" fmla="*/ 653992 h 1235984"/>
              <a:gd name="connsiteX93" fmla="*/ 3333150 w 3405150"/>
              <a:gd name="connsiteY93" fmla="*/ 617992 h 1235984"/>
              <a:gd name="connsiteX94" fmla="*/ 3369150 w 3405150"/>
              <a:gd name="connsiteY94" fmla="*/ 581992 h 1235984"/>
              <a:gd name="connsiteX95" fmla="*/ 2952508 w 3405150"/>
              <a:gd name="connsiteY95" fmla="*/ 581992 h 1235984"/>
              <a:gd name="connsiteX96" fmla="*/ 2988508 w 3405150"/>
              <a:gd name="connsiteY96" fmla="*/ 617992 h 1235984"/>
              <a:gd name="connsiteX97" fmla="*/ 2952508 w 3405150"/>
              <a:gd name="connsiteY97" fmla="*/ 653992 h 1235984"/>
              <a:gd name="connsiteX98" fmla="*/ 2916508 w 3405150"/>
              <a:gd name="connsiteY98" fmla="*/ 617992 h 1235984"/>
              <a:gd name="connsiteX99" fmla="*/ 2952508 w 3405150"/>
              <a:gd name="connsiteY99" fmla="*/ 581992 h 1235984"/>
              <a:gd name="connsiteX100" fmla="*/ 2535864 w 3405150"/>
              <a:gd name="connsiteY100" fmla="*/ 581992 h 1235984"/>
              <a:gd name="connsiteX101" fmla="*/ 2571864 w 3405150"/>
              <a:gd name="connsiteY101" fmla="*/ 617992 h 1235984"/>
              <a:gd name="connsiteX102" fmla="*/ 2535864 w 3405150"/>
              <a:gd name="connsiteY102" fmla="*/ 653992 h 1235984"/>
              <a:gd name="connsiteX103" fmla="*/ 2499864 w 3405150"/>
              <a:gd name="connsiteY103" fmla="*/ 617992 h 1235984"/>
              <a:gd name="connsiteX104" fmla="*/ 2535864 w 3405150"/>
              <a:gd name="connsiteY104" fmla="*/ 581992 h 1235984"/>
              <a:gd name="connsiteX105" fmla="*/ 2119220 w 3405150"/>
              <a:gd name="connsiteY105" fmla="*/ 581992 h 1235984"/>
              <a:gd name="connsiteX106" fmla="*/ 2155220 w 3405150"/>
              <a:gd name="connsiteY106" fmla="*/ 617992 h 1235984"/>
              <a:gd name="connsiteX107" fmla="*/ 2119220 w 3405150"/>
              <a:gd name="connsiteY107" fmla="*/ 653992 h 1235984"/>
              <a:gd name="connsiteX108" fmla="*/ 2083220 w 3405150"/>
              <a:gd name="connsiteY108" fmla="*/ 617992 h 1235984"/>
              <a:gd name="connsiteX109" fmla="*/ 2119220 w 3405150"/>
              <a:gd name="connsiteY109" fmla="*/ 581992 h 1235984"/>
              <a:gd name="connsiteX110" fmla="*/ 1702576 w 3405150"/>
              <a:gd name="connsiteY110" fmla="*/ 581992 h 1235984"/>
              <a:gd name="connsiteX111" fmla="*/ 1738576 w 3405150"/>
              <a:gd name="connsiteY111" fmla="*/ 617992 h 1235984"/>
              <a:gd name="connsiteX112" fmla="*/ 1702576 w 3405150"/>
              <a:gd name="connsiteY112" fmla="*/ 653992 h 1235984"/>
              <a:gd name="connsiteX113" fmla="*/ 1666576 w 3405150"/>
              <a:gd name="connsiteY113" fmla="*/ 617992 h 1235984"/>
              <a:gd name="connsiteX114" fmla="*/ 1702576 w 3405150"/>
              <a:gd name="connsiteY114" fmla="*/ 581992 h 1235984"/>
              <a:gd name="connsiteX115" fmla="*/ 1285932 w 3405150"/>
              <a:gd name="connsiteY115" fmla="*/ 581992 h 1235984"/>
              <a:gd name="connsiteX116" fmla="*/ 1321932 w 3405150"/>
              <a:gd name="connsiteY116" fmla="*/ 617992 h 1235984"/>
              <a:gd name="connsiteX117" fmla="*/ 1285932 w 3405150"/>
              <a:gd name="connsiteY117" fmla="*/ 653992 h 1235984"/>
              <a:gd name="connsiteX118" fmla="*/ 1249932 w 3405150"/>
              <a:gd name="connsiteY118" fmla="*/ 617992 h 1235984"/>
              <a:gd name="connsiteX119" fmla="*/ 1285932 w 3405150"/>
              <a:gd name="connsiteY119" fmla="*/ 581992 h 1235984"/>
              <a:gd name="connsiteX120" fmla="*/ 869288 w 3405150"/>
              <a:gd name="connsiteY120" fmla="*/ 581992 h 1235984"/>
              <a:gd name="connsiteX121" fmla="*/ 905288 w 3405150"/>
              <a:gd name="connsiteY121" fmla="*/ 617992 h 1235984"/>
              <a:gd name="connsiteX122" fmla="*/ 869288 w 3405150"/>
              <a:gd name="connsiteY122" fmla="*/ 653992 h 1235984"/>
              <a:gd name="connsiteX123" fmla="*/ 833288 w 3405150"/>
              <a:gd name="connsiteY123" fmla="*/ 617992 h 1235984"/>
              <a:gd name="connsiteX124" fmla="*/ 869288 w 3405150"/>
              <a:gd name="connsiteY124" fmla="*/ 581992 h 1235984"/>
              <a:gd name="connsiteX125" fmla="*/ 452644 w 3405150"/>
              <a:gd name="connsiteY125" fmla="*/ 581992 h 1235984"/>
              <a:gd name="connsiteX126" fmla="*/ 488644 w 3405150"/>
              <a:gd name="connsiteY126" fmla="*/ 617992 h 1235984"/>
              <a:gd name="connsiteX127" fmla="*/ 452644 w 3405150"/>
              <a:gd name="connsiteY127" fmla="*/ 653992 h 1235984"/>
              <a:gd name="connsiteX128" fmla="*/ 416644 w 3405150"/>
              <a:gd name="connsiteY128" fmla="*/ 617992 h 1235984"/>
              <a:gd name="connsiteX129" fmla="*/ 452644 w 3405150"/>
              <a:gd name="connsiteY129" fmla="*/ 581992 h 1235984"/>
              <a:gd name="connsiteX130" fmla="*/ 36000 w 3405150"/>
              <a:gd name="connsiteY130" fmla="*/ 581992 h 1235984"/>
              <a:gd name="connsiteX131" fmla="*/ 72000 w 3405150"/>
              <a:gd name="connsiteY131" fmla="*/ 617992 h 1235984"/>
              <a:gd name="connsiteX132" fmla="*/ 36000 w 3405150"/>
              <a:gd name="connsiteY132" fmla="*/ 653992 h 1235984"/>
              <a:gd name="connsiteX133" fmla="*/ 0 w 3405150"/>
              <a:gd name="connsiteY133" fmla="*/ 617992 h 1235984"/>
              <a:gd name="connsiteX134" fmla="*/ 36000 w 3405150"/>
              <a:gd name="connsiteY134" fmla="*/ 581992 h 1235984"/>
              <a:gd name="connsiteX135" fmla="*/ 3369150 w 3405150"/>
              <a:gd name="connsiteY135" fmla="*/ 290996 h 1235984"/>
              <a:gd name="connsiteX136" fmla="*/ 3405150 w 3405150"/>
              <a:gd name="connsiteY136" fmla="*/ 326996 h 1235984"/>
              <a:gd name="connsiteX137" fmla="*/ 3369150 w 3405150"/>
              <a:gd name="connsiteY137" fmla="*/ 362996 h 1235984"/>
              <a:gd name="connsiteX138" fmla="*/ 3333150 w 3405150"/>
              <a:gd name="connsiteY138" fmla="*/ 326996 h 1235984"/>
              <a:gd name="connsiteX139" fmla="*/ 3369150 w 3405150"/>
              <a:gd name="connsiteY139" fmla="*/ 290996 h 1235984"/>
              <a:gd name="connsiteX140" fmla="*/ 2952508 w 3405150"/>
              <a:gd name="connsiteY140" fmla="*/ 290996 h 1235984"/>
              <a:gd name="connsiteX141" fmla="*/ 2988508 w 3405150"/>
              <a:gd name="connsiteY141" fmla="*/ 326996 h 1235984"/>
              <a:gd name="connsiteX142" fmla="*/ 2952508 w 3405150"/>
              <a:gd name="connsiteY142" fmla="*/ 362996 h 1235984"/>
              <a:gd name="connsiteX143" fmla="*/ 2916508 w 3405150"/>
              <a:gd name="connsiteY143" fmla="*/ 326996 h 1235984"/>
              <a:gd name="connsiteX144" fmla="*/ 2952508 w 3405150"/>
              <a:gd name="connsiteY144" fmla="*/ 290996 h 1235984"/>
              <a:gd name="connsiteX145" fmla="*/ 2535864 w 3405150"/>
              <a:gd name="connsiteY145" fmla="*/ 290996 h 1235984"/>
              <a:gd name="connsiteX146" fmla="*/ 2571864 w 3405150"/>
              <a:gd name="connsiteY146" fmla="*/ 326996 h 1235984"/>
              <a:gd name="connsiteX147" fmla="*/ 2535864 w 3405150"/>
              <a:gd name="connsiteY147" fmla="*/ 362996 h 1235984"/>
              <a:gd name="connsiteX148" fmla="*/ 2499864 w 3405150"/>
              <a:gd name="connsiteY148" fmla="*/ 326996 h 1235984"/>
              <a:gd name="connsiteX149" fmla="*/ 2535864 w 3405150"/>
              <a:gd name="connsiteY149" fmla="*/ 290996 h 1235984"/>
              <a:gd name="connsiteX150" fmla="*/ 2119220 w 3405150"/>
              <a:gd name="connsiteY150" fmla="*/ 290996 h 1235984"/>
              <a:gd name="connsiteX151" fmla="*/ 2155220 w 3405150"/>
              <a:gd name="connsiteY151" fmla="*/ 326996 h 1235984"/>
              <a:gd name="connsiteX152" fmla="*/ 2119220 w 3405150"/>
              <a:gd name="connsiteY152" fmla="*/ 362996 h 1235984"/>
              <a:gd name="connsiteX153" fmla="*/ 2083220 w 3405150"/>
              <a:gd name="connsiteY153" fmla="*/ 326996 h 1235984"/>
              <a:gd name="connsiteX154" fmla="*/ 2119220 w 3405150"/>
              <a:gd name="connsiteY154" fmla="*/ 290996 h 1235984"/>
              <a:gd name="connsiteX155" fmla="*/ 1702576 w 3405150"/>
              <a:gd name="connsiteY155" fmla="*/ 290996 h 1235984"/>
              <a:gd name="connsiteX156" fmla="*/ 1738576 w 3405150"/>
              <a:gd name="connsiteY156" fmla="*/ 326996 h 1235984"/>
              <a:gd name="connsiteX157" fmla="*/ 1702576 w 3405150"/>
              <a:gd name="connsiteY157" fmla="*/ 362996 h 1235984"/>
              <a:gd name="connsiteX158" fmla="*/ 1666576 w 3405150"/>
              <a:gd name="connsiteY158" fmla="*/ 326996 h 1235984"/>
              <a:gd name="connsiteX159" fmla="*/ 1702576 w 3405150"/>
              <a:gd name="connsiteY159" fmla="*/ 290996 h 1235984"/>
              <a:gd name="connsiteX160" fmla="*/ 1285932 w 3405150"/>
              <a:gd name="connsiteY160" fmla="*/ 290996 h 1235984"/>
              <a:gd name="connsiteX161" fmla="*/ 1321932 w 3405150"/>
              <a:gd name="connsiteY161" fmla="*/ 326996 h 1235984"/>
              <a:gd name="connsiteX162" fmla="*/ 1285932 w 3405150"/>
              <a:gd name="connsiteY162" fmla="*/ 362996 h 1235984"/>
              <a:gd name="connsiteX163" fmla="*/ 1249932 w 3405150"/>
              <a:gd name="connsiteY163" fmla="*/ 326996 h 1235984"/>
              <a:gd name="connsiteX164" fmla="*/ 1285932 w 3405150"/>
              <a:gd name="connsiteY164" fmla="*/ 290996 h 1235984"/>
              <a:gd name="connsiteX165" fmla="*/ 869288 w 3405150"/>
              <a:gd name="connsiteY165" fmla="*/ 290996 h 1235984"/>
              <a:gd name="connsiteX166" fmla="*/ 905288 w 3405150"/>
              <a:gd name="connsiteY166" fmla="*/ 326996 h 1235984"/>
              <a:gd name="connsiteX167" fmla="*/ 869288 w 3405150"/>
              <a:gd name="connsiteY167" fmla="*/ 362996 h 1235984"/>
              <a:gd name="connsiteX168" fmla="*/ 833288 w 3405150"/>
              <a:gd name="connsiteY168" fmla="*/ 326996 h 1235984"/>
              <a:gd name="connsiteX169" fmla="*/ 869288 w 3405150"/>
              <a:gd name="connsiteY169" fmla="*/ 290996 h 1235984"/>
              <a:gd name="connsiteX170" fmla="*/ 452644 w 3405150"/>
              <a:gd name="connsiteY170" fmla="*/ 290996 h 1235984"/>
              <a:gd name="connsiteX171" fmla="*/ 488644 w 3405150"/>
              <a:gd name="connsiteY171" fmla="*/ 326996 h 1235984"/>
              <a:gd name="connsiteX172" fmla="*/ 452644 w 3405150"/>
              <a:gd name="connsiteY172" fmla="*/ 362996 h 1235984"/>
              <a:gd name="connsiteX173" fmla="*/ 416644 w 3405150"/>
              <a:gd name="connsiteY173" fmla="*/ 326996 h 1235984"/>
              <a:gd name="connsiteX174" fmla="*/ 452644 w 3405150"/>
              <a:gd name="connsiteY174" fmla="*/ 290996 h 1235984"/>
              <a:gd name="connsiteX175" fmla="*/ 36000 w 3405150"/>
              <a:gd name="connsiteY175" fmla="*/ 290996 h 1235984"/>
              <a:gd name="connsiteX176" fmla="*/ 72000 w 3405150"/>
              <a:gd name="connsiteY176" fmla="*/ 326996 h 1235984"/>
              <a:gd name="connsiteX177" fmla="*/ 36000 w 3405150"/>
              <a:gd name="connsiteY177" fmla="*/ 362996 h 1235984"/>
              <a:gd name="connsiteX178" fmla="*/ 0 w 3405150"/>
              <a:gd name="connsiteY178" fmla="*/ 326996 h 1235984"/>
              <a:gd name="connsiteX179" fmla="*/ 36000 w 3405150"/>
              <a:gd name="connsiteY179" fmla="*/ 290996 h 1235984"/>
              <a:gd name="connsiteX180" fmla="*/ 3369150 w 3405150"/>
              <a:gd name="connsiteY180" fmla="*/ 0 h 1235984"/>
              <a:gd name="connsiteX181" fmla="*/ 3405150 w 3405150"/>
              <a:gd name="connsiteY181" fmla="*/ 36000 h 1235984"/>
              <a:gd name="connsiteX182" fmla="*/ 3369150 w 3405150"/>
              <a:gd name="connsiteY182" fmla="*/ 72000 h 1235984"/>
              <a:gd name="connsiteX183" fmla="*/ 3333150 w 3405150"/>
              <a:gd name="connsiteY183" fmla="*/ 36000 h 1235984"/>
              <a:gd name="connsiteX184" fmla="*/ 3369150 w 3405150"/>
              <a:gd name="connsiteY184" fmla="*/ 0 h 1235984"/>
              <a:gd name="connsiteX185" fmla="*/ 2952508 w 3405150"/>
              <a:gd name="connsiteY185" fmla="*/ 0 h 1235984"/>
              <a:gd name="connsiteX186" fmla="*/ 2988508 w 3405150"/>
              <a:gd name="connsiteY186" fmla="*/ 36000 h 1235984"/>
              <a:gd name="connsiteX187" fmla="*/ 2952508 w 3405150"/>
              <a:gd name="connsiteY187" fmla="*/ 72000 h 1235984"/>
              <a:gd name="connsiteX188" fmla="*/ 2916508 w 3405150"/>
              <a:gd name="connsiteY188" fmla="*/ 36000 h 1235984"/>
              <a:gd name="connsiteX189" fmla="*/ 2952508 w 3405150"/>
              <a:gd name="connsiteY189" fmla="*/ 0 h 1235984"/>
              <a:gd name="connsiteX190" fmla="*/ 2535864 w 3405150"/>
              <a:gd name="connsiteY190" fmla="*/ 0 h 1235984"/>
              <a:gd name="connsiteX191" fmla="*/ 2571864 w 3405150"/>
              <a:gd name="connsiteY191" fmla="*/ 36000 h 1235984"/>
              <a:gd name="connsiteX192" fmla="*/ 2535864 w 3405150"/>
              <a:gd name="connsiteY192" fmla="*/ 72000 h 1235984"/>
              <a:gd name="connsiteX193" fmla="*/ 2499864 w 3405150"/>
              <a:gd name="connsiteY193" fmla="*/ 36000 h 1235984"/>
              <a:gd name="connsiteX194" fmla="*/ 2535864 w 3405150"/>
              <a:gd name="connsiteY194" fmla="*/ 0 h 1235984"/>
              <a:gd name="connsiteX195" fmla="*/ 2119220 w 3405150"/>
              <a:gd name="connsiteY195" fmla="*/ 0 h 1235984"/>
              <a:gd name="connsiteX196" fmla="*/ 2155220 w 3405150"/>
              <a:gd name="connsiteY196" fmla="*/ 36000 h 1235984"/>
              <a:gd name="connsiteX197" fmla="*/ 2119220 w 3405150"/>
              <a:gd name="connsiteY197" fmla="*/ 72000 h 1235984"/>
              <a:gd name="connsiteX198" fmla="*/ 2083220 w 3405150"/>
              <a:gd name="connsiteY198" fmla="*/ 36000 h 1235984"/>
              <a:gd name="connsiteX199" fmla="*/ 2119220 w 3405150"/>
              <a:gd name="connsiteY199" fmla="*/ 0 h 1235984"/>
              <a:gd name="connsiteX200" fmla="*/ 1702576 w 3405150"/>
              <a:gd name="connsiteY200" fmla="*/ 0 h 1235984"/>
              <a:gd name="connsiteX201" fmla="*/ 1738576 w 3405150"/>
              <a:gd name="connsiteY201" fmla="*/ 36000 h 1235984"/>
              <a:gd name="connsiteX202" fmla="*/ 1702576 w 3405150"/>
              <a:gd name="connsiteY202" fmla="*/ 72000 h 1235984"/>
              <a:gd name="connsiteX203" fmla="*/ 1666576 w 3405150"/>
              <a:gd name="connsiteY203" fmla="*/ 36000 h 1235984"/>
              <a:gd name="connsiteX204" fmla="*/ 1702576 w 3405150"/>
              <a:gd name="connsiteY204" fmla="*/ 0 h 1235984"/>
              <a:gd name="connsiteX205" fmla="*/ 1285932 w 3405150"/>
              <a:gd name="connsiteY205" fmla="*/ 0 h 1235984"/>
              <a:gd name="connsiteX206" fmla="*/ 1321932 w 3405150"/>
              <a:gd name="connsiteY206" fmla="*/ 36000 h 1235984"/>
              <a:gd name="connsiteX207" fmla="*/ 1285932 w 3405150"/>
              <a:gd name="connsiteY207" fmla="*/ 72000 h 1235984"/>
              <a:gd name="connsiteX208" fmla="*/ 1249932 w 3405150"/>
              <a:gd name="connsiteY208" fmla="*/ 36000 h 1235984"/>
              <a:gd name="connsiteX209" fmla="*/ 1285932 w 3405150"/>
              <a:gd name="connsiteY209" fmla="*/ 0 h 1235984"/>
              <a:gd name="connsiteX210" fmla="*/ 869288 w 3405150"/>
              <a:gd name="connsiteY210" fmla="*/ 0 h 1235984"/>
              <a:gd name="connsiteX211" fmla="*/ 905288 w 3405150"/>
              <a:gd name="connsiteY211" fmla="*/ 36000 h 1235984"/>
              <a:gd name="connsiteX212" fmla="*/ 869288 w 3405150"/>
              <a:gd name="connsiteY212" fmla="*/ 72000 h 1235984"/>
              <a:gd name="connsiteX213" fmla="*/ 833288 w 3405150"/>
              <a:gd name="connsiteY213" fmla="*/ 36000 h 1235984"/>
              <a:gd name="connsiteX214" fmla="*/ 869288 w 3405150"/>
              <a:gd name="connsiteY214" fmla="*/ 0 h 1235984"/>
              <a:gd name="connsiteX215" fmla="*/ 452644 w 3405150"/>
              <a:gd name="connsiteY215" fmla="*/ 0 h 1235984"/>
              <a:gd name="connsiteX216" fmla="*/ 488644 w 3405150"/>
              <a:gd name="connsiteY216" fmla="*/ 36000 h 1235984"/>
              <a:gd name="connsiteX217" fmla="*/ 452644 w 3405150"/>
              <a:gd name="connsiteY217" fmla="*/ 72000 h 1235984"/>
              <a:gd name="connsiteX218" fmla="*/ 416644 w 3405150"/>
              <a:gd name="connsiteY218" fmla="*/ 36000 h 1235984"/>
              <a:gd name="connsiteX219" fmla="*/ 452644 w 3405150"/>
              <a:gd name="connsiteY219" fmla="*/ 0 h 1235984"/>
              <a:gd name="connsiteX220" fmla="*/ 36000 w 3405150"/>
              <a:gd name="connsiteY220" fmla="*/ 0 h 1235984"/>
              <a:gd name="connsiteX221" fmla="*/ 72000 w 3405150"/>
              <a:gd name="connsiteY221" fmla="*/ 36000 h 1235984"/>
              <a:gd name="connsiteX222" fmla="*/ 36000 w 3405150"/>
              <a:gd name="connsiteY222" fmla="*/ 72000 h 1235984"/>
              <a:gd name="connsiteX223" fmla="*/ 0 w 3405150"/>
              <a:gd name="connsiteY223" fmla="*/ 36000 h 1235984"/>
              <a:gd name="connsiteX224" fmla="*/ 36000 w 3405150"/>
              <a:gd name="connsiteY224" fmla="*/ 0 h 1235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</a:cxnLst>
            <a:rect l="l" t="t" r="r" b="b"/>
            <a:pathLst>
              <a:path w="3405150" h="1235984">
                <a:moveTo>
                  <a:pt x="3369150" y="1163984"/>
                </a:moveTo>
                <a:cubicBezTo>
                  <a:pt x="3389032" y="1163984"/>
                  <a:pt x="3405150" y="1180102"/>
                  <a:pt x="3405150" y="1199984"/>
                </a:cubicBezTo>
                <a:cubicBezTo>
                  <a:pt x="3405150" y="1219866"/>
                  <a:pt x="3389032" y="1235984"/>
                  <a:pt x="3369150" y="1235984"/>
                </a:cubicBezTo>
                <a:cubicBezTo>
                  <a:pt x="3349268" y="1235984"/>
                  <a:pt x="3333150" y="1219866"/>
                  <a:pt x="3333150" y="1199984"/>
                </a:cubicBezTo>
                <a:cubicBezTo>
                  <a:pt x="3333150" y="1180102"/>
                  <a:pt x="3349268" y="1163984"/>
                  <a:pt x="3369150" y="1163984"/>
                </a:cubicBezTo>
                <a:close/>
                <a:moveTo>
                  <a:pt x="2952508" y="1163984"/>
                </a:moveTo>
                <a:cubicBezTo>
                  <a:pt x="2972390" y="1163984"/>
                  <a:pt x="2988508" y="1180102"/>
                  <a:pt x="2988508" y="1199984"/>
                </a:cubicBezTo>
                <a:cubicBezTo>
                  <a:pt x="2988508" y="1219866"/>
                  <a:pt x="2972390" y="1235984"/>
                  <a:pt x="2952508" y="1235984"/>
                </a:cubicBezTo>
                <a:cubicBezTo>
                  <a:pt x="2932626" y="1235984"/>
                  <a:pt x="2916508" y="1219866"/>
                  <a:pt x="2916508" y="1199984"/>
                </a:cubicBezTo>
                <a:cubicBezTo>
                  <a:pt x="2916508" y="1180102"/>
                  <a:pt x="2932626" y="1163984"/>
                  <a:pt x="2952508" y="1163984"/>
                </a:cubicBezTo>
                <a:close/>
                <a:moveTo>
                  <a:pt x="2535864" y="1163984"/>
                </a:moveTo>
                <a:cubicBezTo>
                  <a:pt x="2555746" y="1163984"/>
                  <a:pt x="2571864" y="1180102"/>
                  <a:pt x="2571864" y="1199984"/>
                </a:cubicBezTo>
                <a:cubicBezTo>
                  <a:pt x="2571864" y="1219866"/>
                  <a:pt x="2555746" y="1235984"/>
                  <a:pt x="2535864" y="1235984"/>
                </a:cubicBezTo>
                <a:cubicBezTo>
                  <a:pt x="2515982" y="1235984"/>
                  <a:pt x="2499864" y="1219866"/>
                  <a:pt x="2499864" y="1199984"/>
                </a:cubicBezTo>
                <a:cubicBezTo>
                  <a:pt x="2499864" y="1180102"/>
                  <a:pt x="2515982" y="1163984"/>
                  <a:pt x="2535864" y="1163984"/>
                </a:cubicBezTo>
                <a:close/>
                <a:moveTo>
                  <a:pt x="2119220" y="1163984"/>
                </a:moveTo>
                <a:cubicBezTo>
                  <a:pt x="2139102" y="1163984"/>
                  <a:pt x="2155220" y="1180102"/>
                  <a:pt x="2155220" y="1199984"/>
                </a:cubicBezTo>
                <a:cubicBezTo>
                  <a:pt x="2155220" y="1219866"/>
                  <a:pt x="2139102" y="1235984"/>
                  <a:pt x="2119220" y="1235984"/>
                </a:cubicBezTo>
                <a:cubicBezTo>
                  <a:pt x="2099338" y="1235984"/>
                  <a:pt x="2083220" y="1219866"/>
                  <a:pt x="2083220" y="1199984"/>
                </a:cubicBezTo>
                <a:cubicBezTo>
                  <a:pt x="2083220" y="1180102"/>
                  <a:pt x="2099338" y="1163984"/>
                  <a:pt x="2119220" y="1163984"/>
                </a:cubicBezTo>
                <a:close/>
                <a:moveTo>
                  <a:pt x="1702576" y="1163984"/>
                </a:moveTo>
                <a:cubicBezTo>
                  <a:pt x="1722458" y="1163984"/>
                  <a:pt x="1738576" y="1180102"/>
                  <a:pt x="1738576" y="1199984"/>
                </a:cubicBezTo>
                <a:cubicBezTo>
                  <a:pt x="1738576" y="1219866"/>
                  <a:pt x="1722458" y="1235984"/>
                  <a:pt x="1702576" y="1235984"/>
                </a:cubicBezTo>
                <a:cubicBezTo>
                  <a:pt x="1682694" y="1235984"/>
                  <a:pt x="1666576" y="1219866"/>
                  <a:pt x="1666576" y="1199984"/>
                </a:cubicBezTo>
                <a:cubicBezTo>
                  <a:pt x="1666576" y="1180102"/>
                  <a:pt x="1682694" y="1163984"/>
                  <a:pt x="1702576" y="1163984"/>
                </a:cubicBezTo>
                <a:close/>
                <a:moveTo>
                  <a:pt x="1285932" y="1163984"/>
                </a:moveTo>
                <a:cubicBezTo>
                  <a:pt x="1305814" y="1163984"/>
                  <a:pt x="1321932" y="1180102"/>
                  <a:pt x="1321932" y="1199984"/>
                </a:cubicBezTo>
                <a:cubicBezTo>
                  <a:pt x="1321932" y="1219866"/>
                  <a:pt x="1305814" y="1235984"/>
                  <a:pt x="1285932" y="1235984"/>
                </a:cubicBezTo>
                <a:cubicBezTo>
                  <a:pt x="1266050" y="1235984"/>
                  <a:pt x="1249932" y="1219866"/>
                  <a:pt x="1249932" y="1199984"/>
                </a:cubicBezTo>
                <a:cubicBezTo>
                  <a:pt x="1249932" y="1180102"/>
                  <a:pt x="1266050" y="1163984"/>
                  <a:pt x="1285932" y="1163984"/>
                </a:cubicBezTo>
                <a:close/>
                <a:moveTo>
                  <a:pt x="869288" y="1163984"/>
                </a:moveTo>
                <a:cubicBezTo>
                  <a:pt x="889170" y="1163984"/>
                  <a:pt x="905288" y="1180102"/>
                  <a:pt x="905288" y="1199984"/>
                </a:cubicBezTo>
                <a:cubicBezTo>
                  <a:pt x="905288" y="1219866"/>
                  <a:pt x="889170" y="1235984"/>
                  <a:pt x="869288" y="1235984"/>
                </a:cubicBezTo>
                <a:cubicBezTo>
                  <a:pt x="849406" y="1235984"/>
                  <a:pt x="833288" y="1219866"/>
                  <a:pt x="833288" y="1199984"/>
                </a:cubicBezTo>
                <a:cubicBezTo>
                  <a:pt x="833288" y="1180102"/>
                  <a:pt x="849406" y="1163984"/>
                  <a:pt x="869288" y="1163984"/>
                </a:cubicBezTo>
                <a:close/>
                <a:moveTo>
                  <a:pt x="452644" y="1163984"/>
                </a:moveTo>
                <a:cubicBezTo>
                  <a:pt x="472526" y="1163984"/>
                  <a:pt x="488644" y="1180102"/>
                  <a:pt x="488644" y="1199984"/>
                </a:cubicBezTo>
                <a:cubicBezTo>
                  <a:pt x="488644" y="1219866"/>
                  <a:pt x="472526" y="1235984"/>
                  <a:pt x="452644" y="1235984"/>
                </a:cubicBezTo>
                <a:cubicBezTo>
                  <a:pt x="432762" y="1235984"/>
                  <a:pt x="416644" y="1219866"/>
                  <a:pt x="416644" y="1199984"/>
                </a:cubicBezTo>
                <a:cubicBezTo>
                  <a:pt x="416644" y="1180102"/>
                  <a:pt x="432762" y="1163984"/>
                  <a:pt x="452644" y="1163984"/>
                </a:cubicBezTo>
                <a:close/>
                <a:moveTo>
                  <a:pt x="36000" y="1163984"/>
                </a:moveTo>
                <a:cubicBezTo>
                  <a:pt x="55882" y="1163984"/>
                  <a:pt x="72000" y="1180102"/>
                  <a:pt x="72000" y="1199984"/>
                </a:cubicBezTo>
                <a:cubicBezTo>
                  <a:pt x="72000" y="1219866"/>
                  <a:pt x="55882" y="1235984"/>
                  <a:pt x="36000" y="1235984"/>
                </a:cubicBezTo>
                <a:cubicBezTo>
                  <a:pt x="16118" y="1235984"/>
                  <a:pt x="0" y="1219866"/>
                  <a:pt x="0" y="1199984"/>
                </a:cubicBezTo>
                <a:cubicBezTo>
                  <a:pt x="0" y="1180102"/>
                  <a:pt x="16118" y="1163984"/>
                  <a:pt x="36000" y="1163984"/>
                </a:cubicBezTo>
                <a:close/>
                <a:moveTo>
                  <a:pt x="3369150" y="872988"/>
                </a:moveTo>
                <a:cubicBezTo>
                  <a:pt x="3389032" y="872988"/>
                  <a:pt x="3405150" y="889106"/>
                  <a:pt x="3405150" y="908988"/>
                </a:cubicBezTo>
                <a:cubicBezTo>
                  <a:pt x="3405150" y="928870"/>
                  <a:pt x="3389032" y="944988"/>
                  <a:pt x="3369150" y="944988"/>
                </a:cubicBezTo>
                <a:cubicBezTo>
                  <a:pt x="3349268" y="944988"/>
                  <a:pt x="3333150" y="928870"/>
                  <a:pt x="3333150" y="908988"/>
                </a:cubicBezTo>
                <a:cubicBezTo>
                  <a:pt x="3333150" y="889106"/>
                  <a:pt x="3349268" y="872988"/>
                  <a:pt x="3369150" y="872988"/>
                </a:cubicBezTo>
                <a:close/>
                <a:moveTo>
                  <a:pt x="2952508" y="872988"/>
                </a:moveTo>
                <a:cubicBezTo>
                  <a:pt x="2972390" y="872988"/>
                  <a:pt x="2988508" y="889106"/>
                  <a:pt x="2988508" y="908988"/>
                </a:cubicBezTo>
                <a:cubicBezTo>
                  <a:pt x="2988508" y="928870"/>
                  <a:pt x="2972390" y="944988"/>
                  <a:pt x="2952508" y="944988"/>
                </a:cubicBezTo>
                <a:cubicBezTo>
                  <a:pt x="2932626" y="944988"/>
                  <a:pt x="2916508" y="928870"/>
                  <a:pt x="2916508" y="908988"/>
                </a:cubicBezTo>
                <a:cubicBezTo>
                  <a:pt x="2916508" y="889106"/>
                  <a:pt x="2932626" y="872988"/>
                  <a:pt x="2952508" y="872988"/>
                </a:cubicBezTo>
                <a:close/>
                <a:moveTo>
                  <a:pt x="2535864" y="872988"/>
                </a:moveTo>
                <a:cubicBezTo>
                  <a:pt x="2555746" y="872988"/>
                  <a:pt x="2571864" y="889106"/>
                  <a:pt x="2571864" y="908988"/>
                </a:cubicBezTo>
                <a:cubicBezTo>
                  <a:pt x="2571864" y="928870"/>
                  <a:pt x="2555746" y="944988"/>
                  <a:pt x="2535864" y="944988"/>
                </a:cubicBezTo>
                <a:cubicBezTo>
                  <a:pt x="2515982" y="944988"/>
                  <a:pt x="2499864" y="928870"/>
                  <a:pt x="2499864" y="908988"/>
                </a:cubicBezTo>
                <a:cubicBezTo>
                  <a:pt x="2499864" y="889106"/>
                  <a:pt x="2515982" y="872988"/>
                  <a:pt x="2535864" y="872988"/>
                </a:cubicBezTo>
                <a:close/>
                <a:moveTo>
                  <a:pt x="2119220" y="872988"/>
                </a:moveTo>
                <a:cubicBezTo>
                  <a:pt x="2139102" y="872988"/>
                  <a:pt x="2155220" y="889106"/>
                  <a:pt x="2155220" y="908988"/>
                </a:cubicBezTo>
                <a:cubicBezTo>
                  <a:pt x="2155220" y="928870"/>
                  <a:pt x="2139102" y="944988"/>
                  <a:pt x="2119220" y="944988"/>
                </a:cubicBezTo>
                <a:cubicBezTo>
                  <a:pt x="2099338" y="944988"/>
                  <a:pt x="2083220" y="928870"/>
                  <a:pt x="2083220" y="908988"/>
                </a:cubicBezTo>
                <a:cubicBezTo>
                  <a:pt x="2083220" y="889106"/>
                  <a:pt x="2099338" y="872988"/>
                  <a:pt x="2119220" y="872988"/>
                </a:cubicBezTo>
                <a:close/>
                <a:moveTo>
                  <a:pt x="1702576" y="872988"/>
                </a:moveTo>
                <a:cubicBezTo>
                  <a:pt x="1722458" y="872988"/>
                  <a:pt x="1738576" y="889106"/>
                  <a:pt x="1738576" y="908988"/>
                </a:cubicBezTo>
                <a:cubicBezTo>
                  <a:pt x="1738576" y="928870"/>
                  <a:pt x="1722458" y="944988"/>
                  <a:pt x="1702576" y="944988"/>
                </a:cubicBezTo>
                <a:cubicBezTo>
                  <a:pt x="1682694" y="944988"/>
                  <a:pt x="1666576" y="928870"/>
                  <a:pt x="1666576" y="908988"/>
                </a:cubicBezTo>
                <a:cubicBezTo>
                  <a:pt x="1666576" y="889106"/>
                  <a:pt x="1682694" y="872988"/>
                  <a:pt x="1702576" y="872988"/>
                </a:cubicBezTo>
                <a:close/>
                <a:moveTo>
                  <a:pt x="1285932" y="872988"/>
                </a:moveTo>
                <a:cubicBezTo>
                  <a:pt x="1305814" y="872988"/>
                  <a:pt x="1321932" y="889106"/>
                  <a:pt x="1321932" y="908988"/>
                </a:cubicBezTo>
                <a:cubicBezTo>
                  <a:pt x="1321932" y="928870"/>
                  <a:pt x="1305814" y="944988"/>
                  <a:pt x="1285932" y="944988"/>
                </a:cubicBezTo>
                <a:cubicBezTo>
                  <a:pt x="1266050" y="944988"/>
                  <a:pt x="1249932" y="928870"/>
                  <a:pt x="1249932" y="908988"/>
                </a:cubicBezTo>
                <a:cubicBezTo>
                  <a:pt x="1249932" y="889106"/>
                  <a:pt x="1266050" y="872988"/>
                  <a:pt x="1285932" y="872988"/>
                </a:cubicBezTo>
                <a:close/>
                <a:moveTo>
                  <a:pt x="869288" y="872988"/>
                </a:moveTo>
                <a:cubicBezTo>
                  <a:pt x="889170" y="872988"/>
                  <a:pt x="905288" y="889106"/>
                  <a:pt x="905288" y="908988"/>
                </a:cubicBezTo>
                <a:cubicBezTo>
                  <a:pt x="905288" y="928870"/>
                  <a:pt x="889170" y="944988"/>
                  <a:pt x="869288" y="944988"/>
                </a:cubicBezTo>
                <a:cubicBezTo>
                  <a:pt x="849406" y="944988"/>
                  <a:pt x="833288" y="928870"/>
                  <a:pt x="833288" y="908988"/>
                </a:cubicBezTo>
                <a:cubicBezTo>
                  <a:pt x="833288" y="889106"/>
                  <a:pt x="849406" y="872988"/>
                  <a:pt x="869288" y="872988"/>
                </a:cubicBezTo>
                <a:close/>
                <a:moveTo>
                  <a:pt x="452644" y="872988"/>
                </a:moveTo>
                <a:cubicBezTo>
                  <a:pt x="472526" y="872988"/>
                  <a:pt x="488644" y="889106"/>
                  <a:pt x="488644" y="908988"/>
                </a:cubicBezTo>
                <a:cubicBezTo>
                  <a:pt x="488644" y="928870"/>
                  <a:pt x="472526" y="944988"/>
                  <a:pt x="452644" y="944988"/>
                </a:cubicBezTo>
                <a:cubicBezTo>
                  <a:pt x="432762" y="944988"/>
                  <a:pt x="416644" y="928870"/>
                  <a:pt x="416644" y="908988"/>
                </a:cubicBezTo>
                <a:cubicBezTo>
                  <a:pt x="416644" y="889106"/>
                  <a:pt x="432762" y="872988"/>
                  <a:pt x="452644" y="872988"/>
                </a:cubicBezTo>
                <a:close/>
                <a:moveTo>
                  <a:pt x="36000" y="872988"/>
                </a:moveTo>
                <a:cubicBezTo>
                  <a:pt x="55882" y="872988"/>
                  <a:pt x="72000" y="889106"/>
                  <a:pt x="72000" y="908988"/>
                </a:cubicBezTo>
                <a:cubicBezTo>
                  <a:pt x="72000" y="928870"/>
                  <a:pt x="55882" y="944988"/>
                  <a:pt x="36000" y="944988"/>
                </a:cubicBezTo>
                <a:cubicBezTo>
                  <a:pt x="16118" y="944988"/>
                  <a:pt x="0" y="928870"/>
                  <a:pt x="0" y="908988"/>
                </a:cubicBezTo>
                <a:cubicBezTo>
                  <a:pt x="0" y="889106"/>
                  <a:pt x="16118" y="872988"/>
                  <a:pt x="36000" y="872988"/>
                </a:cubicBezTo>
                <a:close/>
                <a:moveTo>
                  <a:pt x="3369150" y="581992"/>
                </a:moveTo>
                <a:cubicBezTo>
                  <a:pt x="3389032" y="581992"/>
                  <a:pt x="3405150" y="598110"/>
                  <a:pt x="3405150" y="617992"/>
                </a:cubicBezTo>
                <a:cubicBezTo>
                  <a:pt x="3405150" y="637874"/>
                  <a:pt x="3389032" y="653992"/>
                  <a:pt x="3369150" y="653992"/>
                </a:cubicBezTo>
                <a:cubicBezTo>
                  <a:pt x="3349268" y="653992"/>
                  <a:pt x="3333150" y="637874"/>
                  <a:pt x="3333150" y="617992"/>
                </a:cubicBezTo>
                <a:cubicBezTo>
                  <a:pt x="3333150" y="598110"/>
                  <a:pt x="3349268" y="581992"/>
                  <a:pt x="3369150" y="581992"/>
                </a:cubicBezTo>
                <a:close/>
                <a:moveTo>
                  <a:pt x="2952508" y="581992"/>
                </a:moveTo>
                <a:cubicBezTo>
                  <a:pt x="2972390" y="581992"/>
                  <a:pt x="2988508" y="598110"/>
                  <a:pt x="2988508" y="617992"/>
                </a:cubicBezTo>
                <a:cubicBezTo>
                  <a:pt x="2988508" y="637874"/>
                  <a:pt x="2972390" y="653992"/>
                  <a:pt x="2952508" y="653992"/>
                </a:cubicBezTo>
                <a:cubicBezTo>
                  <a:pt x="2932626" y="653992"/>
                  <a:pt x="2916508" y="637874"/>
                  <a:pt x="2916508" y="617992"/>
                </a:cubicBezTo>
                <a:cubicBezTo>
                  <a:pt x="2916508" y="598110"/>
                  <a:pt x="2932626" y="581992"/>
                  <a:pt x="2952508" y="581992"/>
                </a:cubicBezTo>
                <a:close/>
                <a:moveTo>
                  <a:pt x="2535864" y="581992"/>
                </a:moveTo>
                <a:cubicBezTo>
                  <a:pt x="2555746" y="581992"/>
                  <a:pt x="2571864" y="598110"/>
                  <a:pt x="2571864" y="617992"/>
                </a:cubicBezTo>
                <a:cubicBezTo>
                  <a:pt x="2571864" y="637874"/>
                  <a:pt x="2555746" y="653992"/>
                  <a:pt x="2535864" y="653992"/>
                </a:cubicBezTo>
                <a:cubicBezTo>
                  <a:pt x="2515982" y="653992"/>
                  <a:pt x="2499864" y="637874"/>
                  <a:pt x="2499864" y="617992"/>
                </a:cubicBezTo>
                <a:cubicBezTo>
                  <a:pt x="2499864" y="598110"/>
                  <a:pt x="2515982" y="581992"/>
                  <a:pt x="2535864" y="581992"/>
                </a:cubicBezTo>
                <a:close/>
                <a:moveTo>
                  <a:pt x="2119220" y="581992"/>
                </a:moveTo>
                <a:cubicBezTo>
                  <a:pt x="2139102" y="581992"/>
                  <a:pt x="2155220" y="598110"/>
                  <a:pt x="2155220" y="617992"/>
                </a:cubicBezTo>
                <a:cubicBezTo>
                  <a:pt x="2155220" y="637874"/>
                  <a:pt x="2139102" y="653992"/>
                  <a:pt x="2119220" y="653992"/>
                </a:cubicBezTo>
                <a:cubicBezTo>
                  <a:pt x="2099338" y="653992"/>
                  <a:pt x="2083220" y="637874"/>
                  <a:pt x="2083220" y="617992"/>
                </a:cubicBezTo>
                <a:cubicBezTo>
                  <a:pt x="2083220" y="598110"/>
                  <a:pt x="2099338" y="581992"/>
                  <a:pt x="2119220" y="581992"/>
                </a:cubicBezTo>
                <a:close/>
                <a:moveTo>
                  <a:pt x="1702576" y="581992"/>
                </a:moveTo>
                <a:cubicBezTo>
                  <a:pt x="1722458" y="581992"/>
                  <a:pt x="1738576" y="598110"/>
                  <a:pt x="1738576" y="617992"/>
                </a:cubicBezTo>
                <a:cubicBezTo>
                  <a:pt x="1738576" y="637874"/>
                  <a:pt x="1722458" y="653992"/>
                  <a:pt x="1702576" y="653992"/>
                </a:cubicBezTo>
                <a:cubicBezTo>
                  <a:pt x="1682694" y="653992"/>
                  <a:pt x="1666576" y="637874"/>
                  <a:pt x="1666576" y="617992"/>
                </a:cubicBezTo>
                <a:cubicBezTo>
                  <a:pt x="1666576" y="598110"/>
                  <a:pt x="1682694" y="581992"/>
                  <a:pt x="1702576" y="581992"/>
                </a:cubicBezTo>
                <a:close/>
                <a:moveTo>
                  <a:pt x="1285932" y="581992"/>
                </a:moveTo>
                <a:cubicBezTo>
                  <a:pt x="1305814" y="581992"/>
                  <a:pt x="1321932" y="598110"/>
                  <a:pt x="1321932" y="617992"/>
                </a:cubicBezTo>
                <a:cubicBezTo>
                  <a:pt x="1321932" y="637874"/>
                  <a:pt x="1305814" y="653992"/>
                  <a:pt x="1285932" y="653992"/>
                </a:cubicBezTo>
                <a:cubicBezTo>
                  <a:pt x="1266050" y="653992"/>
                  <a:pt x="1249932" y="637874"/>
                  <a:pt x="1249932" y="617992"/>
                </a:cubicBezTo>
                <a:cubicBezTo>
                  <a:pt x="1249932" y="598110"/>
                  <a:pt x="1266050" y="581992"/>
                  <a:pt x="1285932" y="581992"/>
                </a:cubicBezTo>
                <a:close/>
                <a:moveTo>
                  <a:pt x="869288" y="581992"/>
                </a:moveTo>
                <a:cubicBezTo>
                  <a:pt x="889170" y="581992"/>
                  <a:pt x="905288" y="598110"/>
                  <a:pt x="905288" y="617992"/>
                </a:cubicBezTo>
                <a:cubicBezTo>
                  <a:pt x="905288" y="637874"/>
                  <a:pt x="889170" y="653992"/>
                  <a:pt x="869288" y="653992"/>
                </a:cubicBezTo>
                <a:cubicBezTo>
                  <a:pt x="849406" y="653992"/>
                  <a:pt x="833288" y="637874"/>
                  <a:pt x="833288" y="617992"/>
                </a:cubicBezTo>
                <a:cubicBezTo>
                  <a:pt x="833288" y="598110"/>
                  <a:pt x="849406" y="581992"/>
                  <a:pt x="869288" y="581992"/>
                </a:cubicBezTo>
                <a:close/>
                <a:moveTo>
                  <a:pt x="452644" y="581992"/>
                </a:moveTo>
                <a:cubicBezTo>
                  <a:pt x="472526" y="581992"/>
                  <a:pt x="488644" y="598110"/>
                  <a:pt x="488644" y="617992"/>
                </a:cubicBezTo>
                <a:cubicBezTo>
                  <a:pt x="488644" y="637874"/>
                  <a:pt x="472526" y="653992"/>
                  <a:pt x="452644" y="653992"/>
                </a:cubicBezTo>
                <a:cubicBezTo>
                  <a:pt x="432762" y="653992"/>
                  <a:pt x="416644" y="637874"/>
                  <a:pt x="416644" y="617992"/>
                </a:cubicBezTo>
                <a:cubicBezTo>
                  <a:pt x="416644" y="598110"/>
                  <a:pt x="432762" y="581992"/>
                  <a:pt x="452644" y="581992"/>
                </a:cubicBezTo>
                <a:close/>
                <a:moveTo>
                  <a:pt x="36000" y="581992"/>
                </a:moveTo>
                <a:cubicBezTo>
                  <a:pt x="55882" y="581992"/>
                  <a:pt x="72000" y="598110"/>
                  <a:pt x="72000" y="617992"/>
                </a:cubicBezTo>
                <a:cubicBezTo>
                  <a:pt x="72000" y="637874"/>
                  <a:pt x="55882" y="653992"/>
                  <a:pt x="36000" y="653992"/>
                </a:cubicBezTo>
                <a:cubicBezTo>
                  <a:pt x="16118" y="653992"/>
                  <a:pt x="0" y="637874"/>
                  <a:pt x="0" y="617992"/>
                </a:cubicBezTo>
                <a:cubicBezTo>
                  <a:pt x="0" y="598110"/>
                  <a:pt x="16118" y="581992"/>
                  <a:pt x="36000" y="581992"/>
                </a:cubicBezTo>
                <a:close/>
                <a:moveTo>
                  <a:pt x="3369150" y="290996"/>
                </a:moveTo>
                <a:cubicBezTo>
                  <a:pt x="3389032" y="290996"/>
                  <a:pt x="3405150" y="307114"/>
                  <a:pt x="3405150" y="326996"/>
                </a:cubicBezTo>
                <a:cubicBezTo>
                  <a:pt x="3405150" y="346878"/>
                  <a:pt x="3389032" y="362996"/>
                  <a:pt x="3369150" y="362996"/>
                </a:cubicBezTo>
                <a:cubicBezTo>
                  <a:pt x="3349268" y="362996"/>
                  <a:pt x="3333150" y="346878"/>
                  <a:pt x="3333150" y="326996"/>
                </a:cubicBezTo>
                <a:cubicBezTo>
                  <a:pt x="3333150" y="307114"/>
                  <a:pt x="3349268" y="290996"/>
                  <a:pt x="3369150" y="290996"/>
                </a:cubicBezTo>
                <a:close/>
                <a:moveTo>
                  <a:pt x="2952508" y="290996"/>
                </a:moveTo>
                <a:cubicBezTo>
                  <a:pt x="2972390" y="290996"/>
                  <a:pt x="2988508" y="307114"/>
                  <a:pt x="2988508" y="326996"/>
                </a:cubicBezTo>
                <a:cubicBezTo>
                  <a:pt x="2988508" y="346878"/>
                  <a:pt x="2972390" y="362996"/>
                  <a:pt x="2952508" y="362996"/>
                </a:cubicBezTo>
                <a:cubicBezTo>
                  <a:pt x="2932626" y="362996"/>
                  <a:pt x="2916508" y="346878"/>
                  <a:pt x="2916508" y="326996"/>
                </a:cubicBezTo>
                <a:cubicBezTo>
                  <a:pt x="2916508" y="307114"/>
                  <a:pt x="2932626" y="290996"/>
                  <a:pt x="2952508" y="290996"/>
                </a:cubicBezTo>
                <a:close/>
                <a:moveTo>
                  <a:pt x="2535864" y="290996"/>
                </a:moveTo>
                <a:cubicBezTo>
                  <a:pt x="2555746" y="290996"/>
                  <a:pt x="2571864" y="307114"/>
                  <a:pt x="2571864" y="326996"/>
                </a:cubicBezTo>
                <a:cubicBezTo>
                  <a:pt x="2571864" y="346878"/>
                  <a:pt x="2555746" y="362996"/>
                  <a:pt x="2535864" y="362996"/>
                </a:cubicBezTo>
                <a:cubicBezTo>
                  <a:pt x="2515982" y="362996"/>
                  <a:pt x="2499864" y="346878"/>
                  <a:pt x="2499864" y="326996"/>
                </a:cubicBezTo>
                <a:cubicBezTo>
                  <a:pt x="2499864" y="307114"/>
                  <a:pt x="2515982" y="290996"/>
                  <a:pt x="2535864" y="290996"/>
                </a:cubicBezTo>
                <a:close/>
                <a:moveTo>
                  <a:pt x="2119220" y="290996"/>
                </a:moveTo>
                <a:cubicBezTo>
                  <a:pt x="2139102" y="290996"/>
                  <a:pt x="2155220" y="307114"/>
                  <a:pt x="2155220" y="326996"/>
                </a:cubicBezTo>
                <a:cubicBezTo>
                  <a:pt x="2155220" y="346878"/>
                  <a:pt x="2139102" y="362996"/>
                  <a:pt x="2119220" y="362996"/>
                </a:cubicBezTo>
                <a:cubicBezTo>
                  <a:pt x="2099338" y="362996"/>
                  <a:pt x="2083220" y="346878"/>
                  <a:pt x="2083220" y="326996"/>
                </a:cubicBezTo>
                <a:cubicBezTo>
                  <a:pt x="2083220" y="307114"/>
                  <a:pt x="2099338" y="290996"/>
                  <a:pt x="2119220" y="290996"/>
                </a:cubicBezTo>
                <a:close/>
                <a:moveTo>
                  <a:pt x="1702576" y="290996"/>
                </a:moveTo>
                <a:cubicBezTo>
                  <a:pt x="1722458" y="290996"/>
                  <a:pt x="1738576" y="307114"/>
                  <a:pt x="1738576" y="326996"/>
                </a:cubicBezTo>
                <a:cubicBezTo>
                  <a:pt x="1738576" y="346878"/>
                  <a:pt x="1722458" y="362996"/>
                  <a:pt x="1702576" y="362996"/>
                </a:cubicBezTo>
                <a:cubicBezTo>
                  <a:pt x="1682694" y="362996"/>
                  <a:pt x="1666576" y="346878"/>
                  <a:pt x="1666576" y="326996"/>
                </a:cubicBezTo>
                <a:cubicBezTo>
                  <a:pt x="1666576" y="307114"/>
                  <a:pt x="1682694" y="290996"/>
                  <a:pt x="1702576" y="290996"/>
                </a:cubicBezTo>
                <a:close/>
                <a:moveTo>
                  <a:pt x="1285932" y="290996"/>
                </a:moveTo>
                <a:cubicBezTo>
                  <a:pt x="1305814" y="290996"/>
                  <a:pt x="1321932" y="307114"/>
                  <a:pt x="1321932" y="326996"/>
                </a:cubicBezTo>
                <a:cubicBezTo>
                  <a:pt x="1321932" y="346878"/>
                  <a:pt x="1305814" y="362996"/>
                  <a:pt x="1285932" y="362996"/>
                </a:cubicBezTo>
                <a:cubicBezTo>
                  <a:pt x="1266050" y="362996"/>
                  <a:pt x="1249932" y="346878"/>
                  <a:pt x="1249932" y="326996"/>
                </a:cubicBezTo>
                <a:cubicBezTo>
                  <a:pt x="1249932" y="307114"/>
                  <a:pt x="1266050" y="290996"/>
                  <a:pt x="1285932" y="290996"/>
                </a:cubicBezTo>
                <a:close/>
                <a:moveTo>
                  <a:pt x="869288" y="290996"/>
                </a:moveTo>
                <a:cubicBezTo>
                  <a:pt x="889170" y="290996"/>
                  <a:pt x="905288" y="307114"/>
                  <a:pt x="905288" y="326996"/>
                </a:cubicBezTo>
                <a:cubicBezTo>
                  <a:pt x="905288" y="346878"/>
                  <a:pt x="889170" y="362996"/>
                  <a:pt x="869288" y="362996"/>
                </a:cubicBezTo>
                <a:cubicBezTo>
                  <a:pt x="849406" y="362996"/>
                  <a:pt x="833288" y="346878"/>
                  <a:pt x="833288" y="326996"/>
                </a:cubicBezTo>
                <a:cubicBezTo>
                  <a:pt x="833288" y="307114"/>
                  <a:pt x="849406" y="290996"/>
                  <a:pt x="869288" y="290996"/>
                </a:cubicBezTo>
                <a:close/>
                <a:moveTo>
                  <a:pt x="452644" y="290996"/>
                </a:moveTo>
                <a:cubicBezTo>
                  <a:pt x="472526" y="290996"/>
                  <a:pt x="488644" y="307114"/>
                  <a:pt x="488644" y="326996"/>
                </a:cubicBezTo>
                <a:cubicBezTo>
                  <a:pt x="488644" y="346878"/>
                  <a:pt x="472526" y="362996"/>
                  <a:pt x="452644" y="362996"/>
                </a:cubicBezTo>
                <a:cubicBezTo>
                  <a:pt x="432762" y="362996"/>
                  <a:pt x="416644" y="346878"/>
                  <a:pt x="416644" y="326996"/>
                </a:cubicBezTo>
                <a:cubicBezTo>
                  <a:pt x="416644" y="307114"/>
                  <a:pt x="432762" y="290996"/>
                  <a:pt x="452644" y="290996"/>
                </a:cubicBezTo>
                <a:close/>
                <a:moveTo>
                  <a:pt x="36000" y="290996"/>
                </a:moveTo>
                <a:cubicBezTo>
                  <a:pt x="55882" y="290996"/>
                  <a:pt x="72000" y="307114"/>
                  <a:pt x="72000" y="326996"/>
                </a:cubicBezTo>
                <a:cubicBezTo>
                  <a:pt x="72000" y="346878"/>
                  <a:pt x="55882" y="362996"/>
                  <a:pt x="36000" y="362996"/>
                </a:cubicBezTo>
                <a:cubicBezTo>
                  <a:pt x="16118" y="362996"/>
                  <a:pt x="0" y="346878"/>
                  <a:pt x="0" y="326996"/>
                </a:cubicBezTo>
                <a:cubicBezTo>
                  <a:pt x="0" y="307114"/>
                  <a:pt x="16118" y="290996"/>
                  <a:pt x="36000" y="290996"/>
                </a:cubicBezTo>
                <a:close/>
                <a:moveTo>
                  <a:pt x="3369150" y="0"/>
                </a:moveTo>
                <a:cubicBezTo>
                  <a:pt x="3389032" y="0"/>
                  <a:pt x="3405150" y="16118"/>
                  <a:pt x="3405150" y="36000"/>
                </a:cubicBezTo>
                <a:cubicBezTo>
                  <a:pt x="3405150" y="55882"/>
                  <a:pt x="3389032" y="72000"/>
                  <a:pt x="3369150" y="72000"/>
                </a:cubicBezTo>
                <a:cubicBezTo>
                  <a:pt x="3349268" y="72000"/>
                  <a:pt x="3333150" y="55882"/>
                  <a:pt x="3333150" y="36000"/>
                </a:cubicBezTo>
                <a:cubicBezTo>
                  <a:pt x="3333150" y="16118"/>
                  <a:pt x="3349268" y="0"/>
                  <a:pt x="3369150" y="0"/>
                </a:cubicBezTo>
                <a:close/>
                <a:moveTo>
                  <a:pt x="2952508" y="0"/>
                </a:moveTo>
                <a:cubicBezTo>
                  <a:pt x="2972390" y="0"/>
                  <a:pt x="2988508" y="16118"/>
                  <a:pt x="2988508" y="36000"/>
                </a:cubicBezTo>
                <a:cubicBezTo>
                  <a:pt x="2988508" y="55882"/>
                  <a:pt x="2972390" y="72000"/>
                  <a:pt x="2952508" y="72000"/>
                </a:cubicBezTo>
                <a:cubicBezTo>
                  <a:pt x="2932626" y="72000"/>
                  <a:pt x="2916508" y="55882"/>
                  <a:pt x="2916508" y="36000"/>
                </a:cubicBezTo>
                <a:cubicBezTo>
                  <a:pt x="2916508" y="16118"/>
                  <a:pt x="2932626" y="0"/>
                  <a:pt x="2952508" y="0"/>
                </a:cubicBezTo>
                <a:close/>
                <a:moveTo>
                  <a:pt x="2535864" y="0"/>
                </a:moveTo>
                <a:cubicBezTo>
                  <a:pt x="2555746" y="0"/>
                  <a:pt x="2571864" y="16118"/>
                  <a:pt x="2571864" y="36000"/>
                </a:cubicBezTo>
                <a:cubicBezTo>
                  <a:pt x="2571864" y="55882"/>
                  <a:pt x="2555746" y="72000"/>
                  <a:pt x="2535864" y="72000"/>
                </a:cubicBezTo>
                <a:cubicBezTo>
                  <a:pt x="2515982" y="72000"/>
                  <a:pt x="2499864" y="55882"/>
                  <a:pt x="2499864" y="36000"/>
                </a:cubicBezTo>
                <a:cubicBezTo>
                  <a:pt x="2499864" y="16118"/>
                  <a:pt x="2515982" y="0"/>
                  <a:pt x="2535864" y="0"/>
                </a:cubicBezTo>
                <a:close/>
                <a:moveTo>
                  <a:pt x="2119220" y="0"/>
                </a:moveTo>
                <a:cubicBezTo>
                  <a:pt x="2139102" y="0"/>
                  <a:pt x="2155220" y="16118"/>
                  <a:pt x="2155220" y="36000"/>
                </a:cubicBezTo>
                <a:cubicBezTo>
                  <a:pt x="2155220" y="55882"/>
                  <a:pt x="2139102" y="72000"/>
                  <a:pt x="2119220" y="72000"/>
                </a:cubicBezTo>
                <a:cubicBezTo>
                  <a:pt x="2099338" y="72000"/>
                  <a:pt x="2083220" y="55882"/>
                  <a:pt x="2083220" y="36000"/>
                </a:cubicBezTo>
                <a:cubicBezTo>
                  <a:pt x="2083220" y="16118"/>
                  <a:pt x="2099338" y="0"/>
                  <a:pt x="2119220" y="0"/>
                </a:cubicBezTo>
                <a:close/>
                <a:moveTo>
                  <a:pt x="1702576" y="0"/>
                </a:moveTo>
                <a:cubicBezTo>
                  <a:pt x="1722458" y="0"/>
                  <a:pt x="1738576" y="16118"/>
                  <a:pt x="1738576" y="36000"/>
                </a:cubicBezTo>
                <a:cubicBezTo>
                  <a:pt x="1738576" y="55882"/>
                  <a:pt x="1722458" y="72000"/>
                  <a:pt x="1702576" y="72000"/>
                </a:cubicBezTo>
                <a:cubicBezTo>
                  <a:pt x="1682694" y="72000"/>
                  <a:pt x="1666576" y="55882"/>
                  <a:pt x="1666576" y="36000"/>
                </a:cubicBezTo>
                <a:cubicBezTo>
                  <a:pt x="1666576" y="16118"/>
                  <a:pt x="1682694" y="0"/>
                  <a:pt x="1702576" y="0"/>
                </a:cubicBezTo>
                <a:close/>
                <a:moveTo>
                  <a:pt x="1285932" y="0"/>
                </a:moveTo>
                <a:cubicBezTo>
                  <a:pt x="1305814" y="0"/>
                  <a:pt x="1321932" y="16118"/>
                  <a:pt x="1321932" y="36000"/>
                </a:cubicBezTo>
                <a:cubicBezTo>
                  <a:pt x="1321932" y="55882"/>
                  <a:pt x="1305814" y="72000"/>
                  <a:pt x="1285932" y="72000"/>
                </a:cubicBezTo>
                <a:cubicBezTo>
                  <a:pt x="1266050" y="72000"/>
                  <a:pt x="1249932" y="55882"/>
                  <a:pt x="1249932" y="36000"/>
                </a:cubicBezTo>
                <a:cubicBezTo>
                  <a:pt x="1249932" y="16118"/>
                  <a:pt x="1266050" y="0"/>
                  <a:pt x="1285932" y="0"/>
                </a:cubicBezTo>
                <a:close/>
                <a:moveTo>
                  <a:pt x="869288" y="0"/>
                </a:moveTo>
                <a:cubicBezTo>
                  <a:pt x="889170" y="0"/>
                  <a:pt x="905288" y="16118"/>
                  <a:pt x="905288" y="36000"/>
                </a:cubicBezTo>
                <a:cubicBezTo>
                  <a:pt x="905288" y="55882"/>
                  <a:pt x="889170" y="72000"/>
                  <a:pt x="869288" y="72000"/>
                </a:cubicBezTo>
                <a:cubicBezTo>
                  <a:pt x="849406" y="72000"/>
                  <a:pt x="833288" y="55882"/>
                  <a:pt x="833288" y="36000"/>
                </a:cubicBezTo>
                <a:cubicBezTo>
                  <a:pt x="833288" y="16118"/>
                  <a:pt x="849406" y="0"/>
                  <a:pt x="869288" y="0"/>
                </a:cubicBezTo>
                <a:close/>
                <a:moveTo>
                  <a:pt x="452644" y="0"/>
                </a:moveTo>
                <a:cubicBezTo>
                  <a:pt x="472526" y="0"/>
                  <a:pt x="488644" y="16118"/>
                  <a:pt x="488644" y="36000"/>
                </a:cubicBezTo>
                <a:cubicBezTo>
                  <a:pt x="488644" y="55882"/>
                  <a:pt x="472526" y="72000"/>
                  <a:pt x="452644" y="72000"/>
                </a:cubicBezTo>
                <a:cubicBezTo>
                  <a:pt x="432762" y="72000"/>
                  <a:pt x="416644" y="55882"/>
                  <a:pt x="416644" y="36000"/>
                </a:cubicBezTo>
                <a:cubicBezTo>
                  <a:pt x="416644" y="16118"/>
                  <a:pt x="432762" y="0"/>
                  <a:pt x="452644" y="0"/>
                </a:cubicBezTo>
                <a:close/>
                <a:moveTo>
                  <a:pt x="36000" y="0"/>
                </a:moveTo>
                <a:cubicBezTo>
                  <a:pt x="55882" y="0"/>
                  <a:pt x="72000" y="16118"/>
                  <a:pt x="72000" y="36000"/>
                </a:cubicBezTo>
                <a:cubicBezTo>
                  <a:pt x="72000" y="55882"/>
                  <a:pt x="55882" y="72000"/>
                  <a:pt x="36000" y="72000"/>
                </a:cubicBezTo>
                <a:cubicBezTo>
                  <a:pt x="16118" y="72000"/>
                  <a:pt x="0" y="55882"/>
                  <a:pt x="0" y="36000"/>
                </a:cubicBezTo>
                <a:cubicBezTo>
                  <a:pt x="0" y="16118"/>
                  <a:pt x="16118" y="0"/>
                  <a:pt x="36000" y="0"/>
                </a:cubicBezTo>
                <a:close/>
              </a:path>
            </a:pathLst>
          </a:custGeom>
          <a:gradFill>
            <a:gsLst>
              <a:gs pos="100000">
                <a:srgbClr val="5F85C3">
                  <a:alpha val="0"/>
                </a:srgbClr>
              </a:gs>
              <a:gs pos="0">
                <a:srgbClr val="5F85C3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2" name="矩形 1"/>
          <p:cNvSpPr/>
          <p:nvPr>
            <p:custDataLst>
              <p:tags r:id="rId8"/>
            </p:custDataLst>
          </p:nvPr>
        </p:nvSpPr>
        <p:spPr>
          <a:xfrm>
            <a:off x="0" y="3055716"/>
            <a:ext cx="12192000" cy="1365859"/>
          </a:xfrm>
          <a:prstGeom prst="rect">
            <a:avLst/>
          </a:prstGeom>
          <a:gradFill>
            <a:gsLst>
              <a:gs pos="0">
                <a:srgbClr val="515983"/>
              </a:gs>
              <a:gs pos="100000">
                <a:srgbClr val="515983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6" name="矩形: 圆角 19"/>
          <p:cNvSpPr/>
          <p:nvPr>
            <p:custDataLst>
              <p:tags r:id="rId9"/>
            </p:custDataLst>
          </p:nvPr>
        </p:nvSpPr>
        <p:spPr>
          <a:xfrm>
            <a:off x="7306294" y="1808163"/>
            <a:ext cx="2103120" cy="3557500"/>
          </a:xfrm>
          <a:prstGeom prst="roundRect">
            <a:avLst>
              <a:gd name="adj" fmla="val 8454"/>
            </a:avLst>
          </a:prstGeom>
          <a:solidFill>
            <a:srgbClr val="FFFFFF"/>
          </a:solidFill>
          <a:ln>
            <a:noFill/>
          </a:ln>
          <a:effectLst>
            <a:outerShdw blurRad="63500" sx="101000" sy="101000" algn="ctr" rotWithShape="0">
              <a:srgbClr val="000000">
                <a:alpha val="10000"/>
              </a:srgbClr>
            </a:outerShdw>
          </a:effec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10" name="矩形: 圆角 20"/>
          <p:cNvSpPr/>
          <p:nvPr>
            <p:custDataLst>
              <p:tags r:id="rId10"/>
            </p:custDataLst>
          </p:nvPr>
        </p:nvSpPr>
        <p:spPr>
          <a:xfrm>
            <a:off x="9568148" y="1808163"/>
            <a:ext cx="2103120" cy="3557500"/>
          </a:xfrm>
          <a:prstGeom prst="roundRect">
            <a:avLst>
              <a:gd name="adj" fmla="val 8454"/>
            </a:avLst>
          </a:prstGeom>
          <a:solidFill>
            <a:srgbClr val="FFFFFF"/>
          </a:solidFill>
          <a:ln>
            <a:noFill/>
          </a:ln>
          <a:effectLst>
            <a:outerShdw blurRad="63500" sx="101000" sy="101000" algn="ctr" rotWithShape="0">
              <a:srgbClr val="000000">
                <a:alpha val="10000"/>
              </a:srgbClr>
            </a:outerShdw>
          </a:effec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cxnSp>
        <p:nvCxnSpPr>
          <p:cNvPr id="54" name="直接连接符 53"/>
          <p:cNvCxnSpPr/>
          <p:nvPr>
            <p:custDataLst>
              <p:tags r:id="rId11"/>
            </p:custDataLst>
          </p:nvPr>
        </p:nvCxnSpPr>
        <p:spPr>
          <a:xfrm>
            <a:off x="7671873" y="2921684"/>
            <a:ext cx="137196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55" name="文本框 54"/>
          <p:cNvSpPr txBox="1"/>
          <p:nvPr>
            <p:custDataLst>
              <p:tags r:id="rId12"/>
            </p:custDataLst>
          </p:nvPr>
        </p:nvSpPr>
        <p:spPr>
          <a:xfrm>
            <a:off x="7674610" y="2960370"/>
            <a:ext cx="130873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ln w="3175"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单击输入正文文字是思想提炼</a:t>
            </a:r>
            <a:endParaRPr lang="zh-CN" altLang="en-US" sz="1200" dirty="0">
              <a:ln w="3175"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56" name="矩形: 圆角 38"/>
          <p:cNvSpPr/>
          <p:nvPr>
            <p:custDataLst>
              <p:tags r:id="rId13"/>
            </p:custDataLst>
          </p:nvPr>
        </p:nvSpPr>
        <p:spPr>
          <a:xfrm>
            <a:off x="7570470" y="3881120"/>
            <a:ext cx="1597660" cy="412750"/>
          </a:xfrm>
          <a:prstGeom prst="roundRect">
            <a:avLst>
              <a:gd name="adj" fmla="val 50000"/>
            </a:avLst>
          </a:prstGeom>
          <a:solidFill>
            <a:srgbClr val="5F85C3"/>
          </a:solidFill>
          <a:ln>
            <a:noFill/>
          </a:ln>
          <a:effectLst>
            <a:outerShdw blurRad="63500" sx="101000" sy="101000" algn="ctr" rotWithShape="0">
              <a:srgbClr val="A71209">
                <a:alpha val="10000"/>
              </a:srgbClr>
            </a:outerShdw>
          </a:effec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57" name="文本框 56"/>
          <p:cNvSpPr txBox="1"/>
          <p:nvPr>
            <p:custDataLst>
              <p:tags r:id="rId14"/>
            </p:custDataLst>
          </p:nvPr>
        </p:nvSpPr>
        <p:spPr>
          <a:xfrm>
            <a:off x="7681595" y="3926205"/>
            <a:ext cx="140271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ln w="3175">
                  <a:noFill/>
                </a:ln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输入文字</a:t>
            </a:r>
            <a:endParaRPr lang="zh-CN" altLang="en-US" sz="1500" dirty="0">
              <a:ln w="3175">
                <a:noFill/>
              </a:ln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58" name="矩形: 圆角 40"/>
          <p:cNvSpPr/>
          <p:nvPr>
            <p:custDataLst>
              <p:tags r:id="rId15"/>
            </p:custDataLst>
          </p:nvPr>
        </p:nvSpPr>
        <p:spPr>
          <a:xfrm>
            <a:off x="7570470" y="4394835"/>
            <a:ext cx="1597660" cy="412750"/>
          </a:xfrm>
          <a:prstGeom prst="roundRect">
            <a:avLst>
              <a:gd name="adj" fmla="val 50000"/>
            </a:avLst>
          </a:prstGeom>
          <a:noFill/>
          <a:ln>
            <a:solidFill>
              <a:srgbClr val="5F85C3"/>
            </a:solidFill>
          </a:ln>
          <a:effectLst>
            <a:outerShdw blurRad="63500" sx="101000" sy="101000" algn="ctr" rotWithShape="0">
              <a:srgbClr val="A71209">
                <a:alpha val="10000"/>
              </a:srgbClr>
            </a:outerShdw>
          </a:effec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6"/>
            </p:custDataLst>
          </p:nvPr>
        </p:nvSpPr>
        <p:spPr>
          <a:xfrm>
            <a:off x="7681595" y="4440555"/>
            <a:ext cx="140271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ln w="3175">
                  <a:noFill/>
                </a:ln>
                <a:solidFill>
                  <a:srgbClr val="5F85C3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输入文字</a:t>
            </a:r>
            <a:endParaRPr lang="zh-CN" altLang="en-US" sz="1500" dirty="0">
              <a:ln w="3175">
                <a:noFill/>
              </a:ln>
              <a:solidFill>
                <a:srgbClr val="5F85C3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pic>
        <p:nvPicPr>
          <p:cNvPr id="12" name="图片 11" descr="图片1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rcRect b="8153"/>
          <a:stretch>
            <a:fillRect/>
          </a:stretch>
        </p:blipFill>
        <p:spPr>
          <a:xfrm>
            <a:off x="1184275" y="1726565"/>
            <a:ext cx="5462270" cy="5131435"/>
          </a:xfrm>
          <a:prstGeom prst="rect">
            <a:avLst/>
          </a:prstGeom>
        </p:spPr>
      </p:pic>
      <p:cxnSp>
        <p:nvCxnSpPr>
          <p:cNvPr id="60" name="直接连接符 59"/>
          <p:cNvCxnSpPr/>
          <p:nvPr>
            <p:custDataLst>
              <p:tags r:id="rId19"/>
            </p:custDataLst>
          </p:nvPr>
        </p:nvCxnSpPr>
        <p:spPr>
          <a:xfrm>
            <a:off x="9933727" y="2921684"/>
            <a:ext cx="137196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61" name="文本框 60"/>
          <p:cNvSpPr txBox="1"/>
          <p:nvPr>
            <p:custDataLst>
              <p:tags r:id="rId20"/>
            </p:custDataLst>
          </p:nvPr>
        </p:nvSpPr>
        <p:spPr>
          <a:xfrm>
            <a:off x="9936480" y="2960370"/>
            <a:ext cx="130873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ln w="3175"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单击输入正文文字是思想提炼</a:t>
            </a:r>
            <a:endParaRPr lang="zh-CN" altLang="en-US" sz="1200" dirty="0">
              <a:ln w="3175"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62" name="矩形: 圆角 48"/>
          <p:cNvSpPr/>
          <p:nvPr>
            <p:custDataLst>
              <p:tags r:id="rId21"/>
            </p:custDataLst>
          </p:nvPr>
        </p:nvSpPr>
        <p:spPr>
          <a:xfrm>
            <a:off x="9832340" y="3881120"/>
            <a:ext cx="1597660" cy="412750"/>
          </a:xfrm>
          <a:prstGeom prst="roundRect">
            <a:avLst>
              <a:gd name="adj" fmla="val 50000"/>
            </a:avLst>
          </a:prstGeom>
          <a:noFill/>
          <a:ln>
            <a:solidFill>
              <a:srgbClr val="5F85C3"/>
            </a:solidFill>
          </a:ln>
          <a:effectLst>
            <a:outerShdw blurRad="63500" sx="101000" sy="101000" algn="ctr" rotWithShape="0">
              <a:srgbClr val="A71209">
                <a:alpha val="10000"/>
              </a:srgbClr>
            </a:outerShdw>
          </a:effec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63" name="文本框 62"/>
          <p:cNvSpPr txBox="1"/>
          <p:nvPr>
            <p:custDataLst>
              <p:tags r:id="rId22"/>
            </p:custDataLst>
          </p:nvPr>
        </p:nvSpPr>
        <p:spPr>
          <a:xfrm>
            <a:off x="9905365" y="3926205"/>
            <a:ext cx="145288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ln w="3175">
                  <a:noFill/>
                </a:ln>
                <a:solidFill>
                  <a:srgbClr val="5F85C3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输入文字</a:t>
            </a:r>
            <a:endParaRPr lang="zh-CN" altLang="en-US" sz="1500" dirty="0">
              <a:ln w="3175">
                <a:noFill/>
              </a:ln>
              <a:solidFill>
                <a:srgbClr val="5F85C3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65" name="矩形: 圆角 50"/>
          <p:cNvSpPr/>
          <p:nvPr>
            <p:custDataLst>
              <p:tags r:id="rId23"/>
            </p:custDataLst>
          </p:nvPr>
        </p:nvSpPr>
        <p:spPr>
          <a:xfrm>
            <a:off x="9832340" y="4394835"/>
            <a:ext cx="1597660" cy="412750"/>
          </a:xfrm>
          <a:prstGeom prst="roundRect">
            <a:avLst>
              <a:gd name="adj" fmla="val 50000"/>
            </a:avLst>
          </a:prstGeom>
          <a:noFill/>
          <a:ln>
            <a:solidFill>
              <a:srgbClr val="5F85C3"/>
            </a:solidFill>
          </a:ln>
          <a:effectLst>
            <a:outerShdw blurRad="63500" sx="101000" sy="101000" algn="ctr" rotWithShape="0">
              <a:srgbClr val="A71209">
                <a:alpha val="10000"/>
              </a:srgbClr>
            </a:outerShdw>
          </a:effec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66" name="文本框 65"/>
          <p:cNvSpPr txBox="1"/>
          <p:nvPr>
            <p:custDataLst>
              <p:tags r:id="rId24"/>
            </p:custDataLst>
          </p:nvPr>
        </p:nvSpPr>
        <p:spPr>
          <a:xfrm>
            <a:off x="9905365" y="4440555"/>
            <a:ext cx="145288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ln w="3175">
                  <a:noFill/>
                </a:ln>
                <a:solidFill>
                  <a:srgbClr val="5F85C3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输入文字</a:t>
            </a:r>
            <a:endParaRPr lang="zh-CN" altLang="en-US" sz="1500" dirty="0">
              <a:ln w="3175">
                <a:noFill/>
              </a:ln>
              <a:solidFill>
                <a:srgbClr val="5F85C3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68" name="任意多边形: 形状 81"/>
          <p:cNvSpPr>
            <a:spLocks noChangeAspect="1"/>
          </p:cNvSpPr>
          <p:nvPr>
            <p:custDataLst>
              <p:tags r:id="rId25"/>
            </p:custDataLst>
          </p:nvPr>
        </p:nvSpPr>
        <p:spPr>
          <a:xfrm flipH="1">
            <a:off x="7424074" y="1899272"/>
            <a:ext cx="908050" cy="329784"/>
          </a:xfrm>
          <a:custGeom>
            <a:avLst/>
            <a:gdLst>
              <a:gd name="connsiteX0" fmla="*/ 3369150 w 3405150"/>
              <a:gd name="connsiteY0" fmla="*/ 1163984 h 1235984"/>
              <a:gd name="connsiteX1" fmla="*/ 3405150 w 3405150"/>
              <a:gd name="connsiteY1" fmla="*/ 1199984 h 1235984"/>
              <a:gd name="connsiteX2" fmla="*/ 3369150 w 3405150"/>
              <a:gd name="connsiteY2" fmla="*/ 1235984 h 1235984"/>
              <a:gd name="connsiteX3" fmla="*/ 3333150 w 3405150"/>
              <a:gd name="connsiteY3" fmla="*/ 1199984 h 1235984"/>
              <a:gd name="connsiteX4" fmla="*/ 3369150 w 3405150"/>
              <a:gd name="connsiteY4" fmla="*/ 1163984 h 1235984"/>
              <a:gd name="connsiteX5" fmla="*/ 2952508 w 3405150"/>
              <a:gd name="connsiteY5" fmla="*/ 1163984 h 1235984"/>
              <a:gd name="connsiteX6" fmla="*/ 2988508 w 3405150"/>
              <a:gd name="connsiteY6" fmla="*/ 1199984 h 1235984"/>
              <a:gd name="connsiteX7" fmla="*/ 2952508 w 3405150"/>
              <a:gd name="connsiteY7" fmla="*/ 1235984 h 1235984"/>
              <a:gd name="connsiteX8" fmla="*/ 2916508 w 3405150"/>
              <a:gd name="connsiteY8" fmla="*/ 1199984 h 1235984"/>
              <a:gd name="connsiteX9" fmla="*/ 2952508 w 3405150"/>
              <a:gd name="connsiteY9" fmla="*/ 1163984 h 1235984"/>
              <a:gd name="connsiteX10" fmla="*/ 2535864 w 3405150"/>
              <a:gd name="connsiteY10" fmla="*/ 1163984 h 1235984"/>
              <a:gd name="connsiteX11" fmla="*/ 2571864 w 3405150"/>
              <a:gd name="connsiteY11" fmla="*/ 1199984 h 1235984"/>
              <a:gd name="connsiteX12" fmla="*/ 2535864 w 3405150"/>
              <a:gd name="connsiteY12" fmla="*/ 1235984 h 1235984"/>
              <a:gd name="connsiteX13" fmla="*/ 2499864 w 3405150"/>
              <a:gd name="connsiteY13" fmla="*/ 1199984 h 1235984"/>
              <a:gd name="connsiteX14" fmla="*/ 2535864 w 3405150"/>
              <a:gd name="connsiteY14" fmla="*/ 1163984 h 1235984"/>
              <a:gd name="connsiteX15" fmla="*/ 2119220 w 3405150"/>
              <a:gd name="connsiteY15" fmla="*/ 1163984 h 1235984"/>
              <a:gd name="connsiteX16" fmla="*/ 2155220 w 3405150"/>
              <a:gd name="connsiteY16" fmla="*/ 1199984 h 1235984"/>
              <a:gd name="connsiteX17" fmla="*/ 2119220 w 3405150"/>
              <a:gd name="connsiteY17" fmla="*/ 1235984 h 1235984"/>
              <a:gd name="connsiteX18" fmla="*/ 2083220 w 3405150"/>
              <a:gd name="connsiteY18" fmla="*/ 1199984 h 1235984"/>
              <a:gd name="connsiteX19" fmla="*/ 2119220 w 3405150"/>
              <a:gd name="connsiteY19" fmla="*/ 1163984 h 1235984"/>
              <a:gd name="connsiteX20" fmla="*/ 1702576 w 3405150"/>
              <a:gd name="connsiteY20" fmla="*/ 1163984 h 1235984"/>
              <a:gd name="connsiteX21" fmla="*/ 1738576 w 3405150"/>
              <a:gd name="connsiteY21" fmla="*/ 1199984 h 1235984"/>
              <a:gd name="connsiteX22" fmla="*/ 1702576 w 3405150"/>
              <a:gd name="connsiteY22" fmla="*/ 1235984 h 1235984"/>
              <a:gd name="connsiteX23" fmla="*/ 1666576 w 3405150"/>
              <a:gd name="connsiteY23" fmla="*/ 1199984 h 1235984"/>
              <a:gd name="connsiteX24" fmla="*/ 1702576 w 3405150"/>
              <a:gd name="connsiteY24" fmla="*/ 1163984 h 1235984"/>
              <a:gd name="connsiteX25" fmla="*/ 1285932 w 3405150"/>
              <a:gd name="connsiteY25" fmla="*/ 1163984 h 1235984"/>
              <a:gd name="connsiteX26" fmla="*/ 1321932 w 3405150"/>
              <a:gd name="connsiteY26" fmla="*/ 1199984 h 1235984"/>
              <a:gd name="connsiteX27" fmla="*/ 1285932 w 3405150"/>
              <a:gd name="connsiteY27" fmla="*/ 1235984 h 1235984"/>
              <a:gd name="connsiteX28" fmla="*/ 1249932 w 3405150"/>
              <a:gd name="connsiteY28" fmla="*/ 1199984 h 1235984"/>
              <a:gd name="connsiteX29" fmla="*/ 1285932 w 3405150"/>
              <a:gd name="connsiteY29" fmla="*/ 1163984 h 1235984"/>
              <a:gd name="connsiteX30" fmla="*/ 869288 w 3405150"/>
              <a:gd name="connsiteY30" fmla="*/ 1163984 h 1235984"/>
              <a:gd name="connsiteX31" fmla="*/ 905288 w 3405150"/>
              <a:gd name="connsiteY31" fmla="*/ 1199984 h 1235984"/>
              <a:gd name="connsiteX32" fmla="*/ 869288 w 3405150"/>
              <a:gd name="connsiteY32" fmla="*/ 1235984 h 1235984"/>
              <a:gd name="connsiteX33" fmla="*/ 833288 w 3405150"/>
              <a:gd name="connsiteY33" fmla="*/ 1199984 h 1235984"/>
              <a:gd name="connsiteX34" fmla="*/ 869288 w 3405150"/>
              <a:gd name="connsiteY34" fmla="*/ 1163984 h 1235984"/>
              <a:gd name="connsiteX35" fmla="*/ 452644 w 3405150"/>
              <a:gd name="connsiteY35" fmla="*/ 1163984 h 1235984"/>
              <a:gd name="connsiteX36" fmla="*/ 488644 w 3405150"/>
              <a:gd name="connsiteY36" fmla="*/ 1199984 h 1235984"/>
              <a:gd name="connsiteX37" fmla="*/ 452644 w 3405150"/>
              <a:gd name="connsiteY37" fmla="*/ 1235984 h 1235984"/>
              <a:gd name="connsiteX38" fmla="*/ 416644 w 3405150"/>
              <a:gd name="connsiteY38" fmla="*/ 1199984 h 1235984"/>
              <a:gd name="connsiteX39" fmla="*/ 452644 w 3405150"/>
              <a:gd name="connsiteY39" fmla="*/ 1163984 h 1235984"/>
              <a:gd name="connsiteX40" fmla="*/ 36000 w 3405150"/>
              <a:gd name="connsiteY40" fmla="*/ 1163984 h 1235984"/>
              <a:gd name="connsiteX41" fmla="*/ 72000 w 3405150"/>
              <a:gd name="connsiteY41" fmla="*/ 1199984 h 1235984"/>
              <a:gd name="connsiteX42" fmla="*/ 36000 w 3405150"/>
              <a:gd name="connsiteY42" fmla="*/ 1235984 h 1235984"/>
              <a:gd name="connsiteX43" fmla="*/ 0 w 3405150"/>
              <a:gd name="connsiteY43" fmla="*/ 1199984 h 1235984"/>
              <a:gd name="connsiteX44" fmla="*/ 36000 w 3405150"/>
              <a:gd name="connsiteY44" fmla="*/ 1163984 h 1235984"/>
              <a:gd name="connsiteX45" fmla="*/ 3369150 w 3405150"/>
              <a:gd name="connsiteY45" fmla="*/ 872988 h 1235984"/>
              <a:gd name="connsiteX46" fmla="*/ 3405150 w 3405150"/>
              <a:gd name="connsiteY46" fmla="*/ 908988 h 1235984"/>
              <a:gd name="connsiteX47" fmla="*/ 3369150 w 3405150"/>
              <a:gd name="connsiteY47" fmla="*/ 944988 h 1235984"/>
              <a:gd name="connsiteX48" fmla="*/ 3333150 w 3405150"/>
              <a:gd name="connsiteY48" fmla="*/ 908988 h 1235984"/>
              <a:gd name="connsiteX49" fmla="*/ 3369150 w 3405150"/>
              <a:gd name="connsiteY49" fmla="*/ 872988 h 1235984"/>
              <a:gd name="connsiteX50" fmla="*/ 2952508 w 3405150"/>
              <a:gd name="connsiteY50" fmla="*/ 872988 h 1235984"/>
              <a:gd name="connsiteX51" fmla="*/ 2988508 w 3405150"/>
              <a:gd name="connsiteY51" fmla="*/ 908988 h 1235984"/>
              <a:gd name="connsiteX52" fmla="*/ 2952508 w 3405150"/>
              <a:gd name="connsiteY52" fmla="*/ 944988 h 1235984"/>
              <a:gd name="connsiteX53" fmla="*/ 2916508 w 3405150"/>
              <a:gd name="connsiteY53" fmla="*/ 908988 h 1235984"/>
              <a:gd name="connsiteX54" fmla="*/ 2952508 w 3405150"/>
              <a:gd name="connsiteY54" fmla="*/ 872988 h 1235984"/>
              <a:gd name="connsiteX55" fmla="*/ 2535864 w 3405150"/>
              <a:gd name="connsiteY55" fmla="*/ 872988 h 1235984"/>
              <a:gd name="connsiteX56" fmla="*/ 2571864 w 3405150"/>
              <a:gd name="connsiteY56" fmla="*/ 908988 h 1235984"/>
              <a:gd name="connsiteX57" fmla="*/ 2535864 w 3405150"/>
              <a:gd name="connsiteY57" fmla="*/ 944988 h 1235984"/>
              <a:gd name="connsiteX58" fmla="*/ 2499864 w 3405150"/>
              <a:gd name="connsiteY58" fmla="*/ 908988 h 1235984"/>
              <a:gd name="connsiteX59" fmla="*/ 2535864 w 3405150"/>
              <a:gd name="connsiteY59" fmla="*/ 872988 h 1235984"/>
              <a:gd name="connsiteX60" fmla="*/ 2119220 w 3405150"/>
              <a:gd name="connsiteY60" fmla="*/ 872988 h 1235984"/>
              <a:gd name="connsiteX61" fmla="*/ 2155220 w 3405150"/>
              <a:gd name="connsiteY61" fmla="*/ 908988 h 1235984"/>
              <a:gd name="connsiteX62" fmla="*/ 2119220 w 3405150"/>
              <a:gd name="connsiteY62" fmla="*/ 944988 h 1235984"/>
              <a:gd name="connsiteX63" fmla="*/ 2083220 w 3405150"/>
              <a:gd name="connsiteY63" fmla="*/ 908988 h 1235984"/>
              <a:gd name="connsiteX64" fmla="*/ 2119220 w 3405150"/>
              <a:gd name="connsiteY64" fmla="*/ 872988 h 1235984"/>
              <a:gd name="connsiteX65" fmla="*/ 1702576 w 3405150"/>
              <a:gd name="connsiteY65" fmla="*/ 872988 h 1235984"/>
              <a:gd name="connsiteX66" fmla="*/ 1738576 w 3405150"/>
              <a:gd name="connsiteY66" fmla="*/ 908988 h 1235984"/>
              <a:gd name="connsiteX67" fmla="*/ 1702576 w 3405150"/>
              <a:gd name="connsiteY67" fmla="*/ 944988 h 1235984"/>
              <a:gd name="connsiteX68" fmla="*/ 1666576 w 3405150"/>
              <a:gd name="connsiteY68" fmla="*/ 908988 h 1235984"/>
              <a:gd name="connsiteX69" fmla="*/ 1702576 w 3405150"/>
              <a:gd name="connsiteY69" fmla="*/ 872988 h 1235984"/>
              <a:gd name="connsiteX70" fmla="*/ 1285932 w 3405150"/>
              <a:gd name="connsiteY70" fmla="*/ 872988 h 1235984"/>
              <a:gd name="connsiteX71" fmla="*/ 1321932 w 3405150"/>
              <a:gd name="connsiteY71" fmla="*/ 908988 h 1235984"/>
              <a:gd name="connsiteX72" fmla="*/ 1285932 w 3405150"/>
              <a:gd name="connsiteY72" fmla="*/ 944988 h 1235984"/>
              <a:gd name="connsiteX73" fmla="*/ 1249932 w 3405150"/>
              <a:gd name="connsiteY73" fmla="*/ 908988 h 1235984"/>
              <a:gd name="connsiteX74" fmla="*/ 1285932 w 3405150"/>
              <a:gd name="connsiteY74" fmla="*/ 872988 h 1235984"/>
              <a:gd name="connsiteX75" fmla="*/ 869288 w 3405150"/>
              <a:gd name="connsiteY75" fmla="*/ 872988 h 1235984"/>
              <a:gd name="connsiteX76" fmla="*/ 905288 w 3405150"/>
              <a:gd name="connsiteY76" fmla="*/ 908988 h 1235984"/>
              <a:gd name="connsiteX77" fmla="*/ 869288 w 3405150"/>
              <a:gd name="connsiteY77" fmla="*/ 944988 h 1235984"/>
              <a:gd name="connsiteX78" fmla="*/ 833288 w 3405150"/>
              <a:gd name="connsiteY78" fmla="*/ 908988 h 1235984"/>
              <a:gd name="connsiteX79" fmla="*/ 869288 w 3405150"/>
              <a:gd name="connsiteY79" fmla="*/ 872988 h 1235984"/>
              <a:gd name="connsiteX80" fmla="*/ 452644 w 3405150"/>
              <a:gd name="connsiteY80" fmla="*/ 872988 h 1235984"/>
              <a:gd name="connsiteX81" fmla="*/ 488644 w 3405150"/>
              <a:gd name="connsiteY81" fmla="*/ 908988 h 1235984"/>
              <a:gd name="connsiteX82" fmla="*/ 452644 w 3405150"/>
              <a:gd name="connsiteY82" fmla="*/ 944988 h 1235984"/>
              <a:gd name="connsiteX83" fmla="*/ 416644 w 3405150"/>
              <a:gd name="connsiteY83" fmla="*/ 908988 h 1235984"/>
              <a:gd name="connsiteX84" fmla="*/ 452644 w 3405150"/>
              <a:gd name="connsiteY84" fmla="*/ 872988 h 1235984"/>
              <a:gd name="connsiteX85" fmla="*/ 36000 w 3405150"/>
              <a:gd name="connsiteY85" fmla="*/ 872988 h 1235984"/>
              <a:gd name="connsiteX86" fmla="*/ 72000 w 3405150"/>
              <a:gd name="connsiteY86" fmla="*/ 908988 h 1235984"/>
              <a:gd name="connsiteX87" fmla="*/ 36000 w 3405150"/>
              <a:gd name="connsiteY87" fmla="*/ 944988 h 1235984"/>
              <a:gd name="connsiteX88" fmla="*/ 0 w 3405150"/>
              <a:gd name="connsiteY88" fmla="*/ 908988 h 1235984"/>
              <a:gd name="connsiteX89" fmla="*/ 36000 w 3405150"/>
              <a:gd name="connsiteY89" fmla="*/ 872988 h 1235984"/>
              <a:gd name="connsiteX90" fmla="*/ 3369150 w 3405150"/>
              <a:gd name="connsiteY90" fmla="*/ 581992 h 1235984"/>
              <a:gd name="connsiteX91" fmla="*/ 3405150 w 3405150"/>
              <a:gd name="connsiteY91" fmla="*/ 617992 h 1235984"/>
              <a:gd name="connsiteX92" fmla="*/ 3369150 w 3405150"/>
              <a:gd name="connsiteY92" fmla="*/ 653992 h 1235984"/>
              <a:gd name="connsiteX93" fmla="*/ 3333150 w 3405150"/>
              <a:gd name="connsiteY93" fmla="*/ 617992 h 1235984"/>
              <a:gd name="connsiteX94" fmla="*/ 3369150 w 3405150"/>
              <a:gd name="connsiteY94" fmla="*/ 581992 h 1235984"/>
              <a:gd name="connsiteX95" fmla="*/ 2952508 w 3405150"/>
              <a:gd name="connsiteY95" fmla="*/ 581992 h 1235984"/>
              <a:gd name="connsiteX96" fmla="*/ 2988508 w 3405150"/>
              <a:gd name="connsiteY96" fmla="*/ 617992 h 1235984"/>
              <a:gd name="connsiteX97" fmla="*/ 2952508 w 3405150"/>
              <a:gd name="connsiteY97" fmla="*/ 653992 h 1235984"/>
              <a:gd name="connsiteX98" fmla="*/ 2916508 w 3405150"/>
              <a:gd name="connsiteY98" fmla="*/ 617992 h 1235984"/>
              <a:gd name="connsiteX99" fmla="*/ 2952508 w 3405150"/>
              <a:gd name="connsiteY99" fmla="*/ 581992 h 1235984"/>
              <a:gd name="connsiteX100" fmla="*/ 2535864 w 3405150"/>
              <a:gd name="connsiteY100" fmla="*/ 581992 h 1235984"/>
              <a:gd name="connsiteX101" fmla="*/ 2571864 w 3405150"/>
              <a:gd name="connsiteY101" fmla="*/ 617992 h 1235984"/>
              <a:gd name="connsiteX102" fmla="*/ 2535864 w 3405150"/>
              <a:gd name="connsiteY102" fmla="*/ 653992 h 1235984"/>
              <a:gd name="connsiteX103" fmla="*/ 2499864 w 3405150"/>
              <a:gd name="connsiteY103" fmla="*/ 617992 h 1235984"/>
              <a:gd name="connsiteX104" fmla="*/ 2535864 w 3405150"/>
              <a:gd name="connsiteY104" fmla="*/ 581992 h 1235984"/>
              <a:gd name="connsiteX105" fmla="*/ 2119220 w 3405150"/>
              <a:gd name="connsiteY105" fmla="*/ 581992 h 1235984"/>
              <a:gd name="connsiteX106" fmla="*/ 2155220 w 3405150"/>
              <a:gd name="connsiteY106" fmla="*/ 617992 h 1235984"/>
              <a:gd name="connsiteX107" fmla="*/ 2119220 w 3405150"/>
              <a:gd name="connsiteY107" fmla="*/ 653992 h 1235984"/>
              <a:gd name="connsiteX108" fmla="*/ 2083220 w 3405150"/>
              <a:gd name="connsiteY108" fmla="*/ 617992 h 1235984"/>
              <a:gd name="connsiteX109" fmla="*/ 2119220 w 3405150"/>
              <a:gd name="connsiteY109" fmla="*/ 581992 h 1235984"/>
              <a:gd name="connsiteX110" fmla="*/ 1702576 w 3405150"/>
              <a:gd name="connsiteY110" fmla="*/ 581992 h 1235984"/>
              <a:gd name="connsiteX111" fmla="*/ 1738576 w 3405150"/>
              <a:gd name="connsiteY111" fmla="*/ 617992 h 1235984"/>
              <a:gd name="connsiteX112" fmla="*/ 1702576 w 3405150"/>
              <a:gd name="connsiteY112" fmla="*/ 653992 h 1235984"/>
              <a:gd name="connsiteX113" fmla="*/ 1666576 w 3405150"/>
              <a:gd name="connsiteY113" fmla="*/ 617992 h 1235984"/>
              <a:gd name="connsiteX114" fmla="*/ 1702576 w 3405150"/>
              <a:gd name="connsiteY114" fmla="*/ 581992 h 1235984"/>
              <a:gd name="connsiteX115" fmla="*/ 1285932 w 3405150"/>
              <a:gd name="connsiteY115" fmla="*/ 581992 h 1235984"/>
              <a:gd name="connsiteX116" fmla="*/ 1321932 w 3405150"/>
              <a:gd name="connsiteY116" fmla="*/ 617992 h 1235984"/>
              <a:gd name="connsiteX117" fmla="*/ 1285932 w 3405150"/>
              <a:gd name="connsiteY117" fmla="*/ 653992 h 1235984"/>
              <a:gd name="connsiteX118" fmla="*/ 1249932 w 3405150"/>
              <a:gd name="connsiteY118" fmla="*/ 617992 h 1235984"/>
              <a:gd name="connsiteX119" fmla="*/ 1285932 w 3405150"/>
              <a:gd name="connsiteY119" fmla="*/ 581992 h 1235984"/>
              <a:gd name="connsiteX120" fmla="*/ 869288 w 3405150"/>
              <a:gd name="connsiteY120" fmla="*/ 581992 h 1235984"/>
              <a:gd name="connsiteX121" fmla="*/ 905288 w 3405150"/>
              <a:gd name="connsiteY121" fmla="*/ 617992 h 1235984"/>
              <a:gd name="connsiteX122" fmla="*/ 869288 w 3405150"/>
              <a:gd name="connsiteY122" fmla="*/ 653992 h 1235984"/>
              <a:gd name="connsiteX123" fmla="*/ 833288 w 3405150"/>
              <a:gd name="connsiteY123" fmla="*/ 617992 h 1235984"/>
              <a:gd name="connsiteX124" fmla="*/ 869288 w 3405150"/>
              <a:gd name="connsiteY124" fmla="*/ 581992 h 1235984"/>
              <a:gd name="connsiteX125" fmla="*/ 452644 w 3405150"/>
              <a:gd name="connsiteY125" fmla="*/ 581992 h 1235984"/>
              <a:gd name="connsiteX126" fmla="*/ 488644 w 3405150"/>
              <a:gd name="connsiteY126" fmla="*/ 617992 h 1235984"/>
              <a:gd name="connsiteX127" fmla="*/ 452644 w 3405150"/>
              <a:gd name="connsiteY127" fmla="*/ 653992 h 1235984"/>
              <a:gd name="connsiteX128" fmla="*/ 416644 w 3405150"/>
              <a:gd name="connsiteY128" fmla="*/ 617992 h 1235984"/>
              <a:gd name="connsiteX129" fmla="*/ 452644 w 3405150"/>
              <a:gd name="connsiteY129" fmla="*/ 581992 h 1235984"/>
              <a:gd name="connsiteX130" fmla="*/ 36000 w 3405150"/>
              <a:gd name="connsiteY130" fmla="*/ 581992 h 1235984"/>
              <a:gd name="connsiteX131" fmla="*/ 72000 w 3405150"/>
              <a:gd name="connsiteY131" fmla="*/ 617992 h 1235984"/>
              <a:gd name="connsiteX132" fmla="*/ 36000 w 3405150"/>
              <a:gd name="connsiteY132" fmla="*/ 653992 h 1235984"/>
              <a:gd name="connsiteX133" fmla="*/ 0 w 3405150"/>
              <a:gd name="connsiteY133" fmla="*/ 617992 h 1235984"/>
              <a:gd name="connsiteX134" fmla="*/ 36000 w 3405150"/>
              <a:gd name="connsiteY134" fmla="*/ 581992 h 1235984"/>
              <a:gd name="connsiteX135" fmla="*/ 3369150 w 3405150"/>
              <a:gd name="connsiteY135" fmla="*/ 290996 h 1235984"/>
              <a:gd name="connsiteX136" fmla="*/ 3405150 w 3405150"/>
              <a:gd name="connsiteY136" fmla="*/ 326996 h 1235984"/>
              <a:gd name="connsiteX137" fmla="*/ 3369150 w 3405150"/>
              <a:gd name="connsiteY137" fmla="*/ 362996 h 1235984"/>
              <a:gd name="connsiteX138" fmla="*/ 3333150 w 3405150"/>
              <a:gd name="connsiteY138" fmla="*/ 326996 h 1235984"/>
              <a:gd name="connsiteX139" fmla="*/ 3369150 w 3405150"/>
              <a:gd name="connsiteY139" fmla="*/ 290996 h 1235984"/>
              <a:gd name="connsiteX140" fmla="*/ 2952508 w 3405150"/>
              <a:gd name="connsiteY140" fmla="*/ 290996 h 1235984"/>
              <a:gd name="connsiteX141" fmla="*/ 2988508 w 3405150"/>
              <a:gd name="connsiteY141" fmla="*/ 326996 h 1235984"/>
              <a:gd name="connsiteX142" fmla="*/ 2952508 w 3405150"/>
              <a:gd name="connsiteY142" fmla="*/ 362996 h 1235984"/>
              <a:gd name="connsiteX143" fmla="*/ 2916508 w 3405150"/>
              <a:gd name="connsiteY143" fmla="*/ 326996 h 1235984"/>
              <a:gd name="connsiteX144" fmla="*/ 2952508 w 3405150"/>
              <a:gd name="connsiteY144" fmla="*/ 290996 h 1235984"/>
              <a:gd name="connsiteX145" fmla="*/ 2535864 w 3405150"/>
              <a:gd name="connsiteY145" fmla="*/ 290996 h 1235984"/>
              <a:gd name="connsiteX146" fmla="*/ 2571864 w 3405150"/>
              <a:gd name="connsiteY146" fmla="*/ 326996 h 1235984"/>
              <a:gd name="connsiteX147" fmla="*/ 2535864 w 3405150"/>
              <a:gd name="connsiteY147" fmla="*/ 362996 h 1235984"/>
              <a:gd name="connsiteX148" fmla="*/ 2499864 w 3405150"/>
              <a:gd name="connsiteY148" fmla="*/ 326996 h 1235984"/>
              <a:gd name="connsiteX149" fmla="*/ 2535864 w 3405150"/>
              <a:gd name="connsiteY149" fmla="*/ 290996 h 1235984"/>
              <a:gd name="connsiteX150" fmla="*/ 2119220 w 3405150"/>
              <a:gd name="connsiteY150" fmla="*/ 290996 h 1235984"/>
              <a:gd name="connsiteX151" fmla="*/ 2155220 w 3405150"/>
              <a:gd name="connsiteY151" fmla="*/ 326996 h 1235984"/>
              <a:gd name="connsiteX152" fmla="*/ 2119220 w 3405150"/>
              <a:gd name="connsiteY152" fmla="*/ 362996 h 1235984"/>
              <a:gd name="connsiteX153" fmla="*/ 2083220 w 3405150"/>
              <a:gd name="connsiteY153" fmla="*/ 326996 h 1235984"/>
              <a:gd name="connsiteX154" fmla="*/ 2119220 w 3405150"/>
              <a:gd name="connsiteY154" fmla="*/ 290996 h 1235984"/>
              <a:gd name="connsiteX155" fmla="*/ 1702576 w 3405150"/>
              <a:gd name="connsiteY155" fmla="*/ 290996 h 1235984"/>
              <a:gd name="connsiteX156" fmla="*/ 1738576 w 3405150"/>
              <a:gd name="connsiteY156" fmla="*/ 326996 h 1235984"/>
              <a:gd name="connsiteX157" fmla="*/ 1702576 w 3405150"/>
              <a:gd name="connsiteY157" fmla="*/ 362996 h 1235984"/>
              <a:gd name="connsiteX158" fmla="*/ 1666576 w 3405150"/>
              <a:gd name="connsiteY158" fmla="*/ 326996 h 1235984"/>
              <a:gd name="connsiteX159" fmla="*/ 1702576 w 3405150"/>
              <a:gd name="connsiteY159" fmla="*/ 290996 h 1235984"/>
              <a:gd name="connsiteX160" fmla="*/ 1285932 w 3405150"/>
              <a:gd name="connsiteY160" fmla="*/ 290996 h 1235984"/>
              <a:gd name="connsiteX161" fmla="*/ 1321932 w 3405150"/>
              <a:gd name="connsiteY161" fmla="*/ 326996 h 1235984"/>
              <a:gd name="connsiteX162" fmla="*/ 1285932 w 3405150"/>
              <a:gd name="connsiteY162" fmla="*/ 362996 h 1235984"/>
              <a:gd name="connsiteX163" fmla="*/ 1249932 w 3405150"/>
              <a:gd name="connsiteY163" fmla="*/ 326996 h 1235984"/>
              <a:gd name="connsiteX164" fmla="*/ 1285932 w 3405150"/>
              <a:gd name="connsiteY164" fmla="*/ 290996 h 1235984"/>
              <a:gd name="connsiteX165" fmla="*/ 869288 w 3405150"/>
              <a:gd name="connsiteY165" fmla="*/ 290996 h 1235984"/>
              <a:gd name="connsiteX166" fmla="*/ 905288 w 3405150"/>
              <a:gd name="connsiteY166" fmla="*/ 326996 h 1235984"/>
              <a:gd name="connsiteX167" fmla="*/ 869288 w 3405150"/>
              <a:gd name="connsiteY167" fmla="*/ 362996 h 1235984"/>
              <a:gd name="connsiteX168" fmla="*/ 833288 w 3405150"/>
              <a:gd name="connsiteY168" fmla="*/ 326996 h 1235984"/>
              <a:gd name="connsiteX169" fmla="*/ 869288 w 3405150"/>
              <a:gd name="connsiteY169" fmla="*/ 290996 h 1235984"/>
              <a:gd name="connsiteX170" fmla="*/ 452644 w 3405150"/>
              <a:gd name="connsiteY170" fmla="*/ 290996 h 1235984"/>
              <a:gd name="connsiteX171" fmla="*/ 488644 w 3405150"/>
              <a:gd name="connsiteY171" fmla="*/ 326996 h 1235984"/>
              <a:gd name="connsiteX172" fmla="*/ 452644 w 3405150"/>
              <a:gd name="connsiteY172" fmla="*/ 362996 h 1235984"/>
              <a:gd name="connsiteX173" fmla="*/ 416644 w 3405150"/>
              <a:gd name="connsiteY173" fmla="*/ 326996 h 1235984"/>
              <a:gd name="connsiteX174" fmla="*/ 452644 w 3405150"/>
              <a:gd name="connsiteY174" fmla="*/ 290996 h 1235984"/>
              <a:gd name="connsiteX175" fmla="*/ 36000 w 3405150"/>
              <a:gd name="connsiteY175" fmla="*/ 290996 h 1235984"/>
              <a:gd name="connsiteX176" fmla="*/ 72000 w 3405150"/>
              <a:gd name="connsiteY176" fmla="*/ 326996 h 1235984"/>
              <a:gd name="connsiteX177" fmla="*/ 36000 w 3405150"/>
              <a:gd name="connsiteY177" fmla="*/ 362996 h 1235984"/>
              <a:gd name="connsiteX178" fmla="*/ 0 w 3405150"/>
              <a:gd name="connsiteY178" fmla="*/ 326996 h 1235984"/>
              <a:gd name="connsiteX179" fmla="*/ 36000 w 3405150"/>
              <a:gd name="connsiteY179" fmla="*/ 290996 h 1235984"/>
              <a:gd name="connsiteX180" fmla="*/ 3369150 w 3405150"/>
              <a:gd name="connsiteY180" fmla="*/ 0 h 1235984"/>
              <a:gd name="connsiteX181" fmla="*/ 3405150 w 3405150"/>
              <a:gd name="connsiteY181" fmla="*/ 36000 h 1235984"/>
              <a:gd name="connsiteX182" fmla="*/ 3369150 w 3405150"/>
              <a:gd name="connsiteY182" fmla="*/ 72000 h 1235984"/>
              <a:gd name="connsiteX183" fmla="*/ 3333150 w 3405150"/>
              <a:gd name="connsiteY183" fmla="*/ 36000 h 1235984"/>
              <a:gd name="connsiteX184" fmla="*/ 3369150 w 3405150"/>
              <a:gd name="connsiteY184" fmla="*/ 0 h 1235984"/>
              <a:gd name="connsiteX185" fmla="*/ 2952508 w 3405150"/>
              <a:gd name="connsiteY185" fmla="*/ 0 h 1235984"/>
              <a:gd name="connsiteX186" fmla="*/ 2988508 w 3405150"/>
              <a:gd name="connsiteY186" fmla="*/ 36000 h 1235984"/>
              <a:gd name="connsiteX187" fmla="*/ 2952508 w 3405150"/>
              <a:gd name="connsiteY187" fmla="*/ 72000 h 1235984"/>
              <a:gd name="connsiteX188" fmla="*/ 2916508 w 3405150"/>
              <a:gd name="connsiteY188" fmla="*/ 36000 h 1235984"/>
              <a:gd name="connsiteX189" fmla="*/ 2952508 w 3405150"/>
              <a:gd name="connsiteY189" fmla="*/ 0 h 1235984"/>
              <a:gd name="connsiteX190" fmla="*/ 2535864 w 3405150"/>
              <a:gd name="connsiteY190" fmla="*/ 0 h 1235984"/>
              <a:gd name="connsiteX191" fmla="*/ 2571864 w 3405150"/>
              <a:gd name="connsiteY191" fmla="*/ 36000 h 1235984"/>
              <a:gd name="connsiteX192" fmla="*/ 2535864 w 3405150"/>
              <a:gd name="connsiteY192" fmla="*/ 72000 h 1235984"/>
              <a:gd name="connsiteX193" fmla="*/ 2499864 w 3405150"/>
              <a:gd name="connsiteY193" fmla="*/ 36000 h 1235984"/>
              <a:gd name="connsiteX194" fmla="*/ 2535864 w 3405150"/>
              <a:gd name="connsiteY194" fmla="*/ 0 h 1235984"/>
              <a:gd name="connsiteX195" fmla="*/ 2119220 w 3405150"/>
              <a:gd name="connsiteY195" fmla="*/ 0 h 1235984"/>
              <a:gd name="connsiteX196" fmla="*/ 2155220 w 3405150"/>
              <a:gd name="connsiteY196" fmla="*/ 36000 h 1235984"/>
              <a:gd name="connsiteX197" fmla="*/ 2119220 w 3405150"/>
              <a:gd name="connsiteY197" fmla="*/ 72000 h 1235984"/>
              <a:gd name="connsiteX198" fmla="*/ 2083220 w 3405150"/>
              <a:gd name="connsiteY198" fmla="*/ 36000 h 1235984"/>
              <a:gd name="connsiteX199" fmla="*/ 2119220 w 3405150"/>
              <a:gd name="connsiteY199" fmla="*/ 0 h 1235984"/>
              <a:gd name="connsiteX200" fmla="*/ 1702576 w 3405150"/>
              <a:gd name="connsiteY200" fmla="*/ 0 h 1235984"/>
              <a:gd name="connsiteX201" fmla="*/ 1738576 w 3405150"/>
              <a:gd name="connsiteY201" fmla="*/ 36000 h 1235984"/>
              <a:gd name="connsiteX202" fmla="*/ 1702576 w 3405150"/>
              <a:gd name="connsiteY202" fmla="*/ 72000 h 1235984"/>
              <a:gd name="connsiteX203" fmla="*/ 1666576 w 3405150"/>
              <a:gd name="connsiteY203" fmla="*/ 36000 h 1235984"/>
              <a:gd name="connsiteX204" fmla="*/ 1702576 w 3405150"/>
              <a:gd name="connsiteY204" fmla="*/ 0 h 1235984"/>
              <a:gd name="connsiteX205" fmla="*/ 1285932 w 3405150"/>
              <a:gd name="connsiteY205" fmla="*/ 0 h 1235984"/>
              <a:gd name="connsiteX206" fmla="*/ 1321932 w 3405150"/>
              <a:gd name="connsiteY206" fmla="*/ 36000 h 1235984"/>
              <a:gd name="connsiteX207" fmla="*/ 1285932 w 3405150"/>
              <a:gd name="connsiteY207" fmla="*/ 72000 h 1235984"/>
              <a:gd name="connsiteX208" fmla="*/ 1249932 w 3405150"/>
              <a:gd name="connsiteY208" fmla="*/ 36000 h 1235984"/>
              <a:gd name="connsiteX209" fmla="*/ 1285932 w 3405150"/>
              <a:gd name="connsiteY209" fmla="*/ 0 h 1235984"/>
              <a:gd name="connsiteX210" fmla="*/ 869288 w 3405150"/>
              <a:gd name="connsiteY210" fmla="*/ 0 h 1235984"/>
              <a:gd name="connsiteX211" fmla="*/ 905288 w 3405150"/>
              <a:gd name="connsiteY211" fmla="*/ 36000 h 1235984"/>
              <a:gd name="connsiteX212" fmla="*/ 869288 w 3405150"/>
              <a:gd name="connsiteY212" fmla="*/ 72000 h 1235984"/>
              <a:gd name="connsiteX213" fmla="*/ 833288 w 3405150"/>
              <a:gd name="connsiteY213" fmla="*/ 36000 h 1235984"/>
              <a:gd name="connsiteX214" fmla="*/ 869288 w 3405150"/>
              <a:gd name="connsiteY214" fmla="*/ 0 h 1235984"/>
              <a:gd name="connsiteX215" fmla="*/ 452644 w 3405150"/>
              <a:gd name="connsiteY215" fmla="*/ 0 h 1235984"/>
              <a:gd name="connsiteX216" fmla="*/ 488644 w 3405150"/>
              <a:gd name="connsiteY216" fmla="*/ 36000 h 1235984"/>
              <a:gd name="connsiteX217" fmla="*/ 452644 w 3405150"/>
              <a:gd name="connsiteY217" fmla="*/ 72000 h 1235984"/>
              <a:gd name="connsiteX218" fmla="*/ 416644 w 3405150"/>
              <a:gd name="connsiteY218" fmla="*/ 36000 h 1235984"/>
              <a:gd name="connsiteX219" fmla="*/ 452644 w 3405150"/>
              <a:gd name="connsiteY219" fmla="*/ 0 h 1235984"/>
              <a:gd name="connsiteX220" fmla="*/ 36000 w 3405150"/>
              <a:gd name="connsiteY220" fmla="*/ 0 h 1235984"/>
              <a:gd name="connsiteX221" fmla="*/ 72000 w 3405150"/>
              <a:gd name="connsiteY221" fmla="*/ 36000 h 1235984"/>
              <a:gd name="connsiteX222" fmla="*/ 36000 w 3405150"/>
              <a:gd name="connsiteY222" fmla="*/ 72000 h 1235984"/>
              <a:gd name="connsiteX223" fmla="*/ 0 w 3405150"/>
              <a:gd name="connsiteY223" fmla="*/ 36000 h 1235984"/>
              <a:gd name="connsiteX224" fmla="*/ 36000 w 3405150"/>
              <a:gd name="connsiteY224" fmla="*/ 0 h 1235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</a:cxnLst>
            <a:rect l="l" t="t" r="r" b="b"/>
            <a:pathLst>
              <a:path w="3405150" h="1235984">
                <a:moveTo>
                  <a:pt x="3369150" y="1163984"/>
                </a:moveTo>
                <a:cubicBezTo>
                  <a:pt x="3389032" y="1163984"/>
                  <a:pt x="3405150" y="1180102"/>
                  <a:pt x="3405150" y="1199984"/>
                </a:cubicBezTo>
                <a:cubicBezTo>
                  <a:pt x="3405150" y="1219866"/>
                  <a:pt x="3389032" y="1235984"/>
                  <a:pt x="3369150" y="1235984"/>
                </a:cubicBezTo>
                <a:cubicBezTo>
                  <a:pt x="3349268" y="1235984"/>
                  <a:pt x="3333150" y="1219866"/>
                  <a:pt x="3333150" y="1199984"/>
                </a:cubicBezTo>
                <a:cubicBezTo>
                  <a:pt x="3333150" y="1180102"/>
                  <a:pt x="3349268" y="1163984"/>
                  <a:pt x="3369150" y="1163984"/>
                </a:cubicBezTo>
                <a:close/>
                <a:moveTo>
                  <a:pt x="2952508" y="1163984"/>
                </a:moveTo>
                <a:cubicBezTo>
                  <a:pt x="2972390" y="1163984"/>
                  <a:pt x="2988508" y="1180102"/>
                  <a:pt x="2988508" y="1199984"/>
                </a:cubicBezTo>
                <a:cubicBezTo>
                  <a:pt x="2988508" y="1219866"/>
                  <a:pt x="2972390" y="1235984"/>
                  <a:pt x="2952508" y="1235984"/>
                </a:cubicBezTo>
                <a:cubicBezTo>
                  <a:pt x="2932626" y="1235984"/>
                  <a:pt x="2916508" y="1219866"/>
                  <a:pt x="2916508" y="1199984"/>
                </a:cubicBezTo>
                <a:cubicBezTo>
                  <a:pt x="2916508" y="1180102"/>
                  <a:pt x="2932626" y="1163984"/>
                  <a:pt x="2952508" y="1163984"/>
                </a:cubicBezTo>
                <a:close/>
                <a:moveTo>
                  <a:pt x="2535864" y="1163984"/>
                </a:moveTo>
                <a:cubicBezTo>
                  <a:pt x="2555746" y="1163984"/>
                  <a:pt x="2571864" y="1180102"/>
                  <a:pt x="2571864" y="1199984"/>
                </a:cubicBezTo>
                <a:cubicBezTo>
                  <a:pt x="2571864" y="1219866"/>
                  <a:pt x="2555746" y="1235984"/>
                  <a:pt x="2535864" y="1235984"/>
                </a:cubicBezTo>
                <a:cubicBezTo>
                  <a:pt x="2515982" y="1235984"/>
                  <a:pt x="2499864" y="1219866"/>
                  <a:pt x="2499864" y="1199984"/>
                </a:cubicBezTo>
                <a:cubicBezTo>
                  <a:pt x="2499864" y="1180102"/>
                  <a:pt x="2515982" y="1163984"/>
                  <a:pt x="2535864" y="1163984"/>
                </a:cubicBezTo>
                <a:close/>
                <a:moveTo>
                  <a:pt x="2119220" y="1163984"/>
                </a:moveTo>
                <a:cubicBezTo>
                  <a:pt x="2139102" y="1163984"/>
                  <a:pt x="2155220" y="1180102"/>
                  <a:pt x="2155220" y="1199984"/>
                </a:cubicBezTo>
                <a:cubicBezTo>
                  <a:pt x="2155220" y="1219866"/>
                  <a:pt x="2139102" y="1235984"/>
                  <a:pt x="2119220" y="1235984"/>
                </a:cubicBezTo>
                <a:cubicBezTo>
                  <a:pt x="2099338" y="1235984"/>
                  <a:pt x="2083220" y="1219866"/>
                  <a:pt x="2083220" y="1199984"/>
                </a:cubicBezTo>
                <a:cubicBezTo>
                  <a:pt x="2083220" y="1180102"/>
                  <a:pt x="2099338" y="1163984"/>
                  <a:pt x="2119220" y="1163984"/>
                </a:cubicBezTo>
                <a:close/>
                <a:moveTo>
                  <a:pt x="1702576" y="1163984"/>
                </a:moveTo>
                <a:cubicBezTo>
                  <a:pt x="1722458" y="1163984"/>
                  <a:pt x="1738576" y="1180102"/>
                  <a:pt x="1738576" y="1199984"/>
                </a:cubicBezTo>
                <a:cubicBezTo>
                  <a:pt x="1738576" y="1219866"/>
                  <a:pt x="1722458" y="1235984"/>
                  <a:pt x="1702576" y="1235984"/>
                </a:cubicBezTo>
                <a:cubicBezTo>
                  <a:pt x="1682694" y="1235984"/>
                  <a:pt x="1666576" y="1219866"/>
                  <a:pt x="1666576" y="1199984"/>
                </a:cubicBezTo>
                <a:cubicBezTo>
                  <a:pt x="1666576" y="1180102"/>
                  <a:pt x="1682694" y="1163984"/>
                  <a:pt x="1702576" y="1163984"/>
                </a:cubicBezTo>
                <a:close/>
                <a:moveTo>
                  <a:pt x="1285932" y="1163984"/>
                </a:moveTo>
                <a:cubicBezTo>
                  <a:pt x="1305814" y="1163984"/>
                  <a:pt x="1321932" y="1180102"/>
                  <a:pt x="1321932" y="1199984"/>
                </a:cubicBezTo>
                <a:cubicBezTo>
                  <a:pt x="1321932" y="1219866"/>
                  <a:pt x="1305814" y="1235984"/>
                  <a:pt x="1285932" y="1235984"/>
                </a:cubicBezTo>
                <a:cubicBezTo>
                  <a:pt x="1266050" y="1235984"/>
                  <a:pt x="1249932" y="1219866"/>
                  <a:pt x="1249932" y="1199984"/>
                </a:cubicBezTo>
                <a:cubicBezTo>
                  <a:pt x="1249932" y="1180102"/>
                  <a:pt x="1266050" y="1163984"/>
                  <a:pt x="1285932" y="1163984"/>
                </a:cubicBezTo>
                <a:close/>
                <a:moveTo>
                  <a:pt x="869288" y="1163984"/>
                </a:moveTo>
                <a:cubicBezTo>
                  <a:pt x="889170" y="1163984"/>
                  <a:pt x="905288" y="1180102"/>
                  <a:pt x="905288" y="1199984"/>
                </a:cubicBezTo>
                <a:cubicBezTo>
                  <a:pt x="905288" y="1219866"/>
                  <a:pt x="889170" y="1235984"/>
                  <a:pt x="869288" y="1235984"/>
                </a:cubicBezTo>
                <a:cubicBezTo>
                  <a:pt x="849406" y="1235984"/>
                  <a:pt x="833288" y="1219866"/>
                  <a:pt x="833288" y="1199984"/>
                </a:cubicBezTo>
                <a:cubicBezTo>
                  <a:pt x="833288" y="1180102"/>
                  <a:pt x="849406" y="1163984"/>
                  <a:pt x="869288" y="1163984"/>
                </a:cubicBezTo>
                <a:close/>
                <a:moveTo>
                  <a:pt x="452644" y="1163984"/>
                </a:moveTo>
                <a:cubicBezTo>
                  <a:pt x="472526" y="1163984"/>
                  <a:pt x="488644" y="1180102"/>
                  <a:pt x="488644" y="1199984"/>
                </a:cubicBezTo>
                <a:cubicBezTo>
                  <a:pt x="488644" y="1219866"/>
                  <a:pt x="472526" y="1235984"/>
                  <a:pt x="452644" y="1235984"/>
                </a:cubicBezTo>
                <a:cubicBezTo>
                  <a:pt x="432762" y="1235984"/>
                  <a:pt x="416644" y="1219866"/>
                  <a:pt x="416644" y="1199984"/>
                </a:cubicBezTo>
                <a:cubicBezTo>
                  <a:pt x="416644" y="1180102"/>
                  <a:pt x="432762" y="1163984"/>
                  <a:pt x="452644" y="1163984"/>
                </a:cubicBezTo>
                <a:close/>
                <a:moveTo>
                  <a:pt x="36000" y="1163984"/>
                </a:moveTo>
                <a:cubicBezTo>
                  <a:pt x="55882" y="1163984"/>
                  <a:pt x="72000" y="1180102"/>
                  <a:pt x="72000" y="1199984"/>
                </a:cubicBezTo>
                <a:cubicBezTo>
                  <a:pt x="72000" y="1219866"/>
                  <a:pt x="55882" y="1235984"/>
                  <a:pt x="36000" y="1235984"/>
                </a:cubicBezTo>
                <a:cubicBezTo>
                  <a:pt x="16118" y="1235984"/>
                  <a:pt x="0" y="1219866"/>
                  <a:pt x="0" y="1199984"/>
                </a:cubicBezTo>
                <a:cubicBezTo>
                  <a:pt x="0" y="1180102"/>
                  <a:pt x="16118" y="1163984"/>
                  <a:pt x="36000" y="1163984"/>
                </a:cubicBezTo>
                <a:close/>
                <a:moveTo>
                  <a:pt x="3369150" y="872988"/>
                </a:moveTo>
                <a:cubicBezTo>
                  <a:pt x="3389032" y="872988"/>
                  <a:pt x="3405150" y="889106"/>
                  <a:pt x="3405150" y="908988"/>
                </a:cubicBezTo>
                <a:cubicBezTo>
                  <a:pt x="3405150" y="928870"/>
                  <a:pt x="3389032" y="944988"/>
                  <a:pt x="3369150" y="944988"/>
                </a:cubicBezTo>
                <a:cubicBezTo>
                  <a:pt x="3349268" y="944988"/>
                  <a:pt x="3333150" y="928870"/>
                  <a:pt x="3333150" y="908988"/>
                </a:cubicBezTo>
                <a:cubicBezTo>
                  <a:pt x="3333150" y="889106"/>
                  <a:pt x="3349268" y="872988"/>
                  <a:pt x="3369150" y="872988"/>
                </a:cubicBezTo>
                <a:close/>
                <a:moveTo>
                  <a:pt x="2952508" y="872988"/>
                </a:moveTo>
                <a:cubicBezTo>
                  <a:pt x="2972390" y="872988"/>
                  <a:pt x="2988508" y="889106"/>
                  <a:pt x="2988508" y="908988"/>
                </a:cubicBezTo>
                <a:cubicBezTo>
                  <a:pt x="2988508" y="928870"/>
                  <a:pt x="2972390" y="944988"/>
                  <a:pt x="2952508" y="944988"/>
                </a:cubicBezTo>
                <a:cubicBezTo>
                  <a:pt x="2932626" y="944988"/>
                  <a:pt x="2916508" y="928870"/>
                  <a:pt x="2916508" y="908988"/>
                </a:cubicBezTo>
                <a:cubicBezTo>
                  <a:pt x="2916508" y="889106"/>
                  <a:pt x="2932626" y="872988"/>
                  <a:pt x="2952508" y="872988"/>
                </a:cubicBezTo>
                <a:close/>
                <a:moveTo>
                  <a:pt x="2535864" y="872988"/>
                </a:moveTo>
                <a:cubicBezTo>
                  <a:pt x="2555746" y="872988"/>
                  <a:pt x="2571864" y="889106"/>
                  <a:pt x="2571864" y="908988"/>
                </a:cubicBezTo>
                <a:cubicBezTo>
                  <a:pt x="2571864" y="928870"/>
                  <a:pt x="2555746" y="944988"/>
                  <a:pt x="2535864" y="944988"/>
                </a:cubicBezTo>
                <a:cubicBezTo>
                  <a:pt x="2515982" y="944988"/>
                  <a:pt x="2499864" y="928870"/>
                  <a:pt x="2499864" y="908988"/>
                </a:cubicBezTo>
                <a:cubicBezTo>
                  <a:pt x="2499864" y="889106"/>
                  <a:pt x="2515982" y="872988"/>
                  <a:pt x="2535864" y="872988"/>
                </a:cubicBezTo>
                <a:close/>
                <a:moveTo>
                  <a:pt x="2119220" y="872988"/>
                </a:moveTo>
                <a:cubicBezTo>
                  <a:pt x="2139102" y="872988"/>
                  <a:pt x="2155220" y="889106"/>
                  <a:pt x="2155220" y="908988"/>
                </a:cubicBezTo>
                <a:cubicBezTo>
                  <a:pt x="2155220" y="928870"/>
                  <a:pt x="2139102" y="944988"/>
                  <a:pt x="2119220" y="944988"/>
                </a:cubicBezTo>
                <a:cubicBezTo>
                  <a:pt x="2099338" y="944988"/>
                  <a:pt x="2083220" y="928870"/>
                  <a:pt x="2083220" y="908988"/>
                </a:cubicBezTo>
                <a:cubicBezTo>
                  <a:pt x="2083220" y="889106"/>
                  <a:pt x="2099338" y="872988"/>
                  <a:pt x="2119220" y="872988"/>
                </a:cubicBezTo>
                <a:close/>
                <a:moveTo>
                  <a:pt x="1702576" y="872988"/>
                </a:moveTo>
                <a:cubicBezTo>
                  <a:pt x="1722458" y="872988"/>
                  <a:pt x="1738576" y="889106"/>
                  <a:pt x="1738576" y="908988"/>
                </a:cubicBezTo>
                <a:cubicBezTo>
                  <a:pt x="1738576" y="928870"/>
                  <a:pt x="1722458" y="944988"/>
                  <a:pt x="1702576" y="944988"/>
                </a:cubicBezTo>
                <a:cubicBezTo>
                  <a:pt x="1682694" y="944988"/>
                  <a:pt x="1666576" y="928870"/>
                  <a:pt x="1666576" y="908988"/>
                </a:cubicBezTo>
                <a:cubicBezTo>
                  <a:pt x="1666576" y="889106"/>
                  <a:pt x="1682694" y="872988"/>
                  <a:pt x="1702576" y="872988"/>
                </a:cubicBezTo>
                <a:close/>
                <a:moveTo>
                  <a:pt x="1285932" y="872988"/>
                </a:moveTo>
                <a:cubicBezTo>
                  <a:pt x="1305814" y="872988"/>
                  <a:pt x="1321932" y="889106"/>
                  <a:pt x="1321932" y="908988"/>
                </a:cubicBezTo>
                <a:cubicBezTo>
                  <a:pt x="1321932" y="928870"/>
                  <a:pt x="1305814" y="944988"/>
                  <a:pt x="1285932" y="944988"/>
                </a:cubicBezTo>
                <a:cubicBezTo>
                  <a:pt x="1266050" y="944988"/>
                  <a:pt x="1249932" y="928870"/>
                  <a:pt x="1249932" y="908988"/>
                </a:cubicBezTo>
                <a:cubicBezTo>
                  <a:pt x="1249932" y="889106"/>
                  <a:pt x="1266050" y="872988"/>
                  <a:pt x="1285932" y="872988"/>
                </a:cubicBezTo>
                <a:close/>
                <a:moveTo>
                  <a:pt x="869288" y="872988"/>
                </a:moveTo>
                <a:cubicBezTo>
                  <a:pt x="889170" y="872988"/>
                  <a:pt x="905288" y="889106"/>
                  <a:pt x="905288" y="908988"/>
                </a:cubicBezTo>
                <a:cubicBezTo>
                  <a:pt x="905288" y="928870"/>
                  <a:pt x="889170" y="944988"/>
                  <a:pt x="869288" y="944988"/>
                </a:cubicBezTo>
                <a:cubicBezTo>
                  <a:pt x="849406" y="944988"/>
                  <a:pt x="833288" y="928870"/>
                  <a:pt x="833288" y="908988"/>
                </a:cubicBezTo>
                <a:cubicBezTo>
                  <a:pt x="833288" y="889106"/>
                  <a:pt x="849406" y="872988"/>
                  <a:pt x="869288" y="872988"/>
                </a:cubicBezTo>
                <a:close/>
                <a:moveTo>
                  <a:pt x="452644" y="872988"/>
                </a:moveTo>
                <a:cubicBezTo>
                  <a:pt x="472526" y="872988"/>
                  <a:pt x="488644" y="889106"/>
                  <a:pt x="488644" y="908988"/>
                </a:cubicBezTo>
                <a:cubicBezTo>
                  <a:pt x="488644" y="928870"/>
                  <a:pt x="472526" y="944988"/>
                  <a:pt x="452644" y="944988"/>
                </a:cubicBezTo>
                <a:cubicBezTo>
                  <a:pt x="432762" y="944988"/>
                  <a:pt x="416644" y="928870"/>
                  <a:pt x="416644" y="908988"/>
                </a:cubicBezTo>
                <a:cubicBezTo>
                  <a:pt x="416644" y="889106"/>
                  <a:pt x="432762" y="872988"/>
                  <a:pt x="452644" y="872988"/>
                </a:cubicBezTo>
                <a:close/>
                <a:moveTo>
                  <a:pt x="36000" y="872988"/>
                </a:moveTo>
                <a:cubicBezTo>
                  <a:pt x="55882" y="872988"/>
                  <a:pt x="72000" y="889106"/>
                  <a:pt x="72000" y="908988"/>
                </a:cubicBezTo>
                <a:cubicBezTo>
                  <a:pt x="72000" y="928870"/>
                  <a:pt x="55882" y="944988"/>
                  <a:pt x="36000" y="944988"/>
                </a:cubicBezTo>
                <a:cubicBezTo>
                  <a:pt x="16118" y="944988"/>
                  <a:pt x="0" y="928870"/>
                  <a:pt x="0" y="908988"/>
                </a:cubicBezTo>
                <a:cubicBezTo>
                  <a:pt x="0" y="889106"/>
                  <a:pt x="16118" y="872988"/>
                  <a:pt x="36000" y="872988"/>
                </a:cubicBezTo>
                <a:close/>
                <a:moveTo>
                  <a:pt x="3369150" y="581992"/>
                </a:moveTo>
                <a:cubicBezTo>
                  <a:pt x="3389032" y="581992"/>
                  <a:pt x="3405150" y="598110"/>
                  <a:pt x="3405150" y="617992"/>
                </a:cubicBezTo>
                <a:cubicBezTo>
                  <a:pt x="3405150" y="637874"/>
                  <a:pt x="3389032" y="653992"/>
                  <a:pt x="3369150" y="653992"/>
                </a:cubicBezTo>
                <a:cubicBezTo>
                  <a:pt x="3349268" y="653992"/>
                  <a:pt x="3333150" y="637874"/>
                  <a:pt x="3333150" y="617992"/>
                </a:cubicBezTo>
                <a:cubicBezTo>
                  <a:pt x="3333150" y="598110"/>
                  <a:pt x="3349268" y="581992"/>
                  <a:pt x="3369150" y="581992"/>
                </a:cubicBezTo>
                <a:close/>
                <a:moveTo>
                  <a:pt x="2952508" y="581992"/>
                </a:moveTo>
                <a:cubicBezTo>
                  <a:pt x="2972390" y="581992"/>
                  <a:pt x="2988508" y="598110"/>
                  <a:pt x="2988508" y="617992"/>
                </a:cubicBezTo>
                <a:cubicBezTo>
                  <a:pt x="2988508" y="637874"/>
                  <a:pt x="2972390" y="653992"/>
                  <a:pt x="2952508" y="653992"/>
                </a:cubicBezTo>
                <a:cubicBezTo>
                  <a:pt x="2932626" y="653992"/>
                  <a:pt x="2916508" y="637874"/>
                  <a:pt x="2916508" y="617992"/>
                </a:cubicBezTo>
                <a:cubicBezTo>
                  <a:pt x="2916508" y="598110"/>
                  <a:pt x="2932626" y="581992"/>
                  <a:pt x="2952508" y="581992"/>
                </a:cubicBezTo>
                <a:close/>
                <a:moveTo>
                  <a:pt x="2535864" y="581992"/>
                </a:moveTo>
                <a:cubicBezTo>
                  <a:pt x="2555746" y="581992"/>
                  <a:pt x="2571864" y="598110"/>
                  <a:pt x="2571864" y="617992"/>
                </a:cubicBezTo>
                <a:cubicBezTo>
                  <a:pt x="2571864" y="637874"/>
                  <a:pt x="2555746" y="653992"/>
                  <a:pt x="2535864" y="653992"/>
                </a:cubicBezTo>
                <a:cubicBezTo>
                  <a:pt x="2515982" y="653992"/>
                  <a:pt x="2499864" y="637874"/>
                  <a:pt x="2499864" y="617992"/>
                </a:cubicBezTo>
                <a:cubicBezTo>
                  <a:pt x="2499864" y="598110"/>
                  <a:pt x="2515982" y="581992"/>
                  <a:pt x="2535864" y="581992"/>
                </a:cubicBezTo>
                <a:close/>
                <a:moveTo>
                  <a:pt x="2119220" y="581992"/>
                </a:moveTo>
                <a:cubicBezTo>
                  <a:pt x="2139102" y="581992"/>
                  <a:pt x="2155220" y="598110"/>
                  <a:pt x="2155220" y="617992"/>
                </a:cubicBezTo>
                <a:cubicBezTo>
                  <a:pt x="2155220" y="637874"/>
                  <a:pt x="2139102" y="653992"/>
                  <a:pt x="2119220" y="653992"/>
                </a:cubicBezTo>
                <a:cubicBezTo>
                  <a:pt x="2099338" y="653992"/>
                  <a:pt x="2083220" y="637874"/>
                  <a:pt x="2083220" y="617992"/>
                </a:cubicBezTo>
                <a:cubicBezTo>
                  <a:pt x="2083220" y="598110"/>
                  <a:pt x="2099338" y="581992"/>
                  <a:pt x="2119220" y="581992"/>
                </a:cubicBezTo>
                <a:close/>
                <a:moveTo>
                  <a:pt x="1702576" y="581992"/>
                </a:moveTo>
                <a:cubicBezTo>
                  <a:pt x="1722458" y="581992"/>
                  <a:pt x="1738576" y="598110"/>
                  <a:pt x="1738576" y="617992"/>
                </a:cubicBezTo>
                <a:cubicBezTo>
                  <a:pt x="1738576" y="637874"/>
                  <a:pt x="1722458" y="653992"/>
                  <a:pt x="1702576" y="653992"/>
                </a:cubicBezTo>
                <a:cubicBezTo>
                  <a:pt x="1682694" y="653992"/>
                  <a:pt x="1666576" y="637874"/>
                  <a:pt x="1666576" y="617992"/>
                </a:cubicBezTo>
                <a:cubicBezTo>
                  <a:pt x="1666576" y="598110"/>
                  <a:pt x="1682694" y="581992"/>
                  <a:pt x="1702576" y="581992"/>
                </a:cubicBezTo>
                <a:close/>
                <a:moveTo>
                  <a:pt x="1285932" y="581992"/>
                </a:moveTo>
                <a:cubicBezTo>
                  <a:pt x="1305814" y="581992"/>
                  <a:pt x="1321932" y="598110"/>
                  <a:pt x="1321932" y="617992"/>
                </a:cubicBezTo>
                <a:cubicBezTo>
                  <a:pt x="1321932" y="637874"/>
                  <a:pt x="1305814" y="653992"/>
                  <a:pt x="1285932" y="653992"/>
                </a:cubicBezTo>
                <a:cubicBezTo>
                  <a:pt x="1266050" y="653992"/>
                  <a:pt x="1249932" y="637874"/>
                  <a:pt x="1249932" y="617992"/>
                </a:cubicBezTo>
                <a:cubicBezTo>
                  <a:pt x="1249932" y="598110"/>
                  <a:pt x="1266050" y="581992"/>
                  <a:pt x="1285932" y="581992"/>
                </a:cubicBezTo>
                <a:close/>
                <a:moveTo>
                  <a:pt x="869288" y="581992"/>
                </a:moveTo>
                <a:cubicBezTo>
                  <a:pt x="889170" y="581992"/>
                  <a:pt x="905288" y="598110"/>
                  <a:pt x="905288" y="617992"/>
                </a:cubicBezTo>
                <a:cubicBezTo>
                  <a:pt x="905288" y="637874"/>
                  <a:pt x="889170" y="653992"/>
                  <a:pt x="869288" y="653992"/>
                </a:cubicBezTo>
                <a:cubicBezTo>
                  <a:pt x="849406" y="653992"/>
                  <a:pt x="833288" y="637874"/>
                  <a:pt x="833288" y="617992"/>
                </a:cubicBezTo>
                <a:cubicBezTo>
                  <a:pt x="833288" y="598110"/>
                  <a:pt x="849406" y="581992"/>
                  <a:pt x="869288" y="581992"/>
                </a:cubicBezTo>
                <a:close/>
                <a:moveTo>
                  <a:pt x="452644" y="581992"/>
                </a:moveTo>
                <a:cubicBezTo>
                  <a:pt x="472526" y="581992"/>
                  <a:pt x="488644" y="598110"/>
                  <a:pt x="488644" y="617992"/>
                </a:cubicBezTo>
                <a:cubicBezTo>
                  <a:pt x="488644" y="637874"/>
                  <a:pt x="472526" y="653992"/>
                  <a:pt x="452644" y="653992"/>
                </a:cubicBezTo>
                <a:cubicBezTo>
                  <a:pt x="432762" y="653992"/>
                  <a:pt x="416644" y="637874"/>
                  <a:pt x="416644" y="617992"/>
                </a:cubicBezTo>
                <a:cubicBezTo>
                  <a:pt x="416644" y="598110"/>
                  <a:pt x="432762" y="581992"/>
                  <a:pt x="452644" y="581992"/>
                </a:cubicBezTo>
                <a:close/>
                <a:moveTo>
                  <a:pt x="36000" y="581992"/>
                </a:moveTo>
                <a:cubicBezTo>
                  <a:pt x="55882" y="581992"/>
                  <a:pt x="72000" y="598110"/>
                  <a:pt x="72000" y="617992"/>
                </a:cubicBezTo>
                <a:cubicBezTo>
                  <a:pt x="72000" y="637874"/>
                  <a:pt x="55882" y="653992"/>
                  <a:pt x="36000" y="653992"/>
                </a:cubicBezTo>
                <a:cubicBezTo>
                  <a:pt x="16118" y="653992"/>
                  <a:pt x="0" y="637874"/>
                  <a:pt x="0" y="617992"/>
                </a:cubicBezTo>
                <a:cubicBezTo>
                  <a:pt x="0" y="598110"/>
                  <a:pt x="16118" y="581992"/>
                  <a:pt x="36000" y="581992"/>
                </a:cubicBezTo>
                <a:close/>
                <a:moveTo>
                  <a:pt x="3369150" y="290996"/>
                </a:moveTo>
                <a:cubicBezTo>
                  <a:pt x="3389032" y="290996"/>
                  <a:pt x="3405150" y="307114"/>
                  <a:pt x="3405150" y="326996"/>
                </a:cubicBezTo>
                <a:cubicBezTo>
                  <a:pt x="3405150" y="346878"/>
                  <a:pt x="3389032" y="362996"/>
                  <a:pt x="3369150" y="362996"/>
                </a:cubicBezTo>
                <a:cubicBezTo>
                  <a:pt x="3349268" y="362996"/>
                  <a:pt x="3333150" y="346878"/>
                  <a:pt x="3333150" y="326996"/>
                </a:cubicBezTo>
                <a:cubicBezTo>
                  <a:pt x="3333150" y="307114"/>
                  <a:pt x="3349268" y="290996"/>
                  <a:pt x="3369150" y="290996"/>
                </a:cubicBezTo>
                <a:close/>
                <a:moveTo>
                  <a:pt x="2952508" y="290996"/>
                </a:moveTo>
                <a:cubicBezTo>
                  <a:pt x="2972390" y="290996"/>
                  <a:pt x="2988508" y="307114"/>
                  <a:pt x="2988508" y="326996"/>
                </a:cubicBezTo>
                <a:cubicBezTo>
                  <a:pt x="2988508" y="346878"/>
                  <a:pt x="2972390" y="362996"/>
                  <a:pt x="2952508" y="362996"/>
                </a:cubicBezTo>
                <a:cubicBezTo>
                  <a:pt x="2932626" y="362996"/>
                  <a:pt x="2916508" y="346878"/>
                  <a:pt x="2916508" y="326996"/>
                </a:cubicBezTo>
                <a:cubicBezTo>
                  <a:pt x="2916508" y="307114"/>
                  <a:pt x="2932626" y="290996"/>
                  <a:pt x="2952508" y="290996"/>
                </a:cubicBezTo>
                <a:close/>
                <a:moveTo>
                  <a:pt x="2535864" y="290996"/>
                </a:moveTo>
                <a:cubicBezTo>
                  <a:pt x="2555746" y="290996"/>
                  <a:pt x="2571864" y="307114"/>
                  <a:pt x="2571864" y="326996"/>
                </a:cubicBezTo>
                <a:cubicBezTo>
                  <a:pt x="2571864" y="346878"/>
                  <a:pt x="2555746" y="362996"/>
                  <a:pt x="2535864" y="362996"/>
                </a:cubicBezTo>
                <a:cubicBezTo>
                  <a:pt x="2515982" y="362996"/>
                  <a:pt x="2499864" y="346878"/>
                  <a:pt x="2499864" y="326996"/>
                </a:cubicBezTo>
                <a:cubicBezTo>
                  <a:pt x="2499864" y="307114"/>
                  <a:pt x="2515982" y="290996"/>
                  <a:pt x="2535864" y="290996"/>
                </a:cubicBezTo>
                <a:close/>
                <a:moveTo>
                  <a:pt x="2119220" y="290996"/>
                </a:moveTo>
                <a:cubicBezTo>
                  <a:pt x="2139102" y="290996"/>
                  <a:pt x="2155220" y="307114"/>
                  <a:pt x="2155220" y="326996"/>
                </a:cubicBezTo>
                <a:cubicBezTo>
                  <a:pt x="2155220" y="346878"/>
                  <a:pt x="2139102" y="362996"/>
                  <a:pt x="2119220" y="362996"/>
                </a:cubicBezTo>
                <a:cubicBezTo>
                  <a:pt x="2099338" y="362996"/>
                  <a:pt x="2083220" y="346878"/>
                  <a:pt x="2083220" y="326996"/>
                </a:cubicBezTo>
                <a:cubicBezTo>
                  <a:pt x="2083220" y="307114"/>
                  <a:pt x="2099338" y="290996"/>
                  <a:pt x="2119220" y="290996"/>
                </a:cubicBezTo>
                <a:close/>
                <a:moveTo>
                  <a:pt x="1702576" y="290996"/>
                </a:moveTo>
                <a:cubicBezTo>
                  <a:pt x="1722458" y="290996"/>
                  <a:pt x="1738576" y="307114"/>
                  <a:pt x="1738576" y="326996"/>
                </a:cubicBezTo>
                <a:cubicBezTo>
                  <a:pt x="1738576" y="346878"/>
                  <a:pt x="1722458" y="362996"/>
                  <a:pt x="1702576" y="362996"/>
                </a:cubicBezTo>
                <a:cubicBezTo>
                  <a:pt x="1682694" y="362996"/>
                  <a:pt x="1666576" y="346878"/>
                  <a:pt x="1666576" y="326996"/>
                </a:cubicBezTo>
                <a:cubicBezTo>
                  <a:pt x="1666576" y="307114"/>
                  <a:pt x="1682694" y="290996"/>
                  <a:pt x="1702576" y="290996"/>
                </a:cubicBezTo>
                <a:close/>
                <a:moveTo>
                  <a:pt x="1285932" y="290996"/>
                </a:moveTo>
                <a:cubicBezTo>
                  <a:pt x="1305814" y="290996"/>
                  <a:pt x="1321932" y="307114"/>
                  <a:pt x="1321932" y="326996"/>
                </a:cubicBezTo>
                <a:cubicBezTo>
                  <a:pt x="1321932" y="346878"/>
                  <a:pt x="1305814" y="362996"/>
                  <a:pt x="1285932" y="362996"/>
                </a:cubicBezTo>
                <a:cubicBezTo>
                  <a:pt x="1266050" y="362996"/>
                  <a:pt x="1249932" y="346878"/>
                  <a:pt x="1249932" y="326996"/>
                </a:cubicBezTo>
                <a:cubicBezTo>
                  <a:pt x="1249932" y="307114"/>
                  <a:pt x="1266050" y="290996"/>
                  <a:pt x="1285932" y="290996"/>
                </a:cubicBezTo>
                <a:close/>
                <a:moveTo>
                  <a:pt x="869288" y="290996"/>
                </a:moveTo>
                <a:cubicBezTo>
                  <a:pt x="889170" y="290996"/>
                  <a:pt x="905288" y="307114"/>
                  <a:pt x="905288" y="326996"/>
                </a:cubicBezTo>
                <a:cubicBezTo>
                  <a:pt x="905288" y="346878"/>
                  <a:pt x="889170" y="362996"/>
                  <a:pt x="869288" y="362996"/>
                </a:cubicBezTo>
                <a:cubicBezTo>
                  <a:pt x="849406" y="362996"/>
                  <a:pt x="833288" y="346878"/>
                  <a:pt x="833288" y="326996"/>
                </a:cubicBezTo>
                <a:cubicBezTo>
                  <a:pt x="833288" y="307114"/>
                  <a:pt x="849406" y="290996"/>
                  <a:pt x="869288" y="290996"/>
                </a:cubicBezTo>
                <a:close/>
                <a:moveTo>
                  <a:pt x="452644" y="290996"/>
                </a:moveTo>
                <a:cubicBezTo>
                  <a:pt x="472526" y="290996"/>
                  <a:pt x="488644" y="307114"/>
                  <a:pt x="488644" y="326996"/>
                </a:cubicBezTo>
                <a:cubicBezTo>
                  <a:pt x="488644" y="346878"/>
                  <a:pt x="472526" y="362996"/>
                  <a:pt x="452644" y="362996"/>
                </a:cubicBezTo>
                <a:cubicBezTo>
                  <a:pt x="432762" y="362996"/>
                  <a:pt x="416644" y="346878"/>
                  <a:pt x="416644" y="326996"/>
                </a:cubicBezTo>
                <a:cubicBezTo>
                  <a:pt x="416644" y="307114"/>
                  <a:pt x="432762" y="290996"/>
                  <a:pt x="452644" y="290996"/>
                </a:cubicBezTo>
                <a:close/>
                <a:moveTo>
                  <a:pt x="36000" y="290996"/>
                </a:moveTo>
                <a:cubicBezTo>
                  <a:pt x="55882" y="290996"/>
                  <a:pt x="72000" y="307114"/>
                  <a:pt x="72000" y="326996"/>
                </a:cubicBezTo>
                <a:cubicBezTo>
                  <a:pt x="72000" y="346878"/>
                  <a:pt x="55882" y="362996"/>
                  <a:pt x="36000" y="362996"/>
                </a:cubicBezTo>
                <a:cubicBezTo>
                  <a:pt x="16118" y="362996"/>
                  <a:pt x="0" y="346878"/>
                  <a:pt x="0" y="326996"/>
                </a:cubicBezTo>
                <a:cubicBezTo>
                  <a:pt x="0" y="307114"/>
                  <a:pt x="16118" y="290996"/>
                  <a:pt x="36000" y="290996"/>
                </a:cubicBezTo>
                <a:close/>
                <a:moveTo>
                  <a:pt x="3369150" y="0"/>
                </a:moveTo>
                <a:cubicBezTo>
                  <a:pt x="3389032" y="0"/>
                  <a:pt x="3405150" y="16118"/>
                  <a:pt x="3405150" y="36000"/>
                </a:cubicBezTo>
                <a:cubicBezTo>
                  <a:pt x="3405150" y="55882"/>
                  <a:pt x="3389032" y="72000"/>
                  <a:pt x="3369150" y="72000"/>
                </a:cubicBezTo>
                <a:cubicBezTo>
                  <a:pt x="3349268" y="72000"/>
                  <a:pt x="3333150" y="55882"/>
                  <a:pt x="3333150" y="36000"/>
                </a:cubicBezTo>
                <a:cubicBezTo>
                  <a:pt x="3333150" y="16118"/>
                  <a:pt x="3349268" y="0"/>
                  <a:pt x="3369150" y="0"/>
                </a:cubicBezTo>
                <a:close/>
                <a:moveTo>
                  <a:pt x="2952508" y="0"/>
                </a:moveTo>
                <a:cubicBezTo>
                  <a:pt x="2972390" y="0"/>
                  <a:pt x="2988508" y="16118"/>
                  <a:pt x="2988508" y="36000"/>
                </a:cubicBezTo>
                <a:cubicBezTo>
                  <a:pt x="2988508" y="55882"/>
                  <a:pt x="2972390" y="72000"/>
                  <a:pt x="2952508" y="72000"/>
                </a:cubicBezTo>
                <a:cubicBezTo>
                  <a:pt x="2932626" y="72000"/>
                  <a:pt x="2916508" y="55882"/>
                  <a:pt x="2916508" y="36000"/>
                </a:cubicBezTo>
                <a:cubicBezTo>
                  <a:pt x="2916508" y="16118"/>
                  <a:pt x="2932626" y="0"/>
                  <a:pt x="2952508" y="0"/>
                </a:cubicBezTo>
                <a:close/>
                <a:moveTo>
                  <a:pt x="2535864" y="0"/>
                </a:moveTo>
                <a:cubicBezTo>
                  <a:pt x="2555746" y="0"/>
                  <a:pt x="2571864" y="16118"/>
                  <a:pt x="2571864" y="36000"/>
                </a:cubicBezTo>
                <a:cubicBezTo>
                  <a:pt x="2571864" y="55882"/>
                  <a:pt x="2555746" y="72000"/>
                  <a:pt x="2535864" y="72000"/>
                </a:cubicBezTo>
                <a:cubicBezTo>
                  <a:pt x="2515982" y="72000"/>
                  <a:pt x="2499864" y="55882"/>
                  <a:pt x="2499864" y="36000"/>
                </a:cubicBezTo>
                <a:cubicBezTo>
                  <a:pt x="2499864" y="16118"/>
                  <a:pt x="2515982" y="0"/>
                  <a:pt x="2535864" y="0"/>
                </a:cubicBezTo>
                <a:close/>
                <a:moveTo>
                  <a:pt x="2119220" y="0"/>
                </a:moveTo>
                <a:cubicBezTo>
                  <a:pt x="2139102" y="0"/>
                  <a:pt x="2155220" y="16118"/>
                  <a:pt x="2155220" y="36000"/>
                </a:cubicBezTo>
                <a:cubicBezTo>
                  <a:pt x="2155220" y="55882"/>
                  <a:pt x="2139102" y="72000"/>
                  <a:pt x="2119220" y="72000"/>
                </a:cubicBezTo>
                <a:cubicBezTo>
                  <a:pt x="2099338" y="72000"/>
                  <a:pt x="2083220" y="55882"/>
                  <a:pt x="2083220" y="36000"/>
                </a:cubicBezTo>
                <a:cubicBezTo>
                  <a:pt x="2083220" y="16118"/>
                  <a:pt x="2099338" y="0"/>
                  <a:pt x="2119220" y="0"/>
                </a:cubicBezTo>
                <a:close/>
                <a:moveTo>
                  <a:pt x="1702576" y="0"/>
                </a:moveTo>
                <a:cubicBezTo>
                  <a:pt x="1722458" y="0"/>
                  <a:pt x="1738576" y="16118"/>
                  <a:pt x="1738576" y="36000"/>
                </a:cubicBezTo>
                <a:cubicBezTo>
                  <a:pt x="1738576" y="55882"/>
                  <a:pt x="1722458" y="72000"/>
                  <a:pt x="1702576" y="72000"/>
                </a:cubicBezTo>
                <a:cubicBezTo>
                  <a:pt x="1682694" y="72000"/>
                  <a:pt x="1666576" y="55882"/>
                  <a:pt x="1666576" y="36000"/>
                </a:cubicBezTo>
                <a:cubicBezTo>
                  <a:pt x="1666576" y="16118"/>
                  <a:pt x="1682694" y="0"/>
                  <a:pt x="1702576" y="0"/>
                </a:cubicBezTo>
                <a:close/>
                <a:moveTo>
                  <a:pt x="1285932" y="0"/>
                </a:moveTo>
                <a:cubicBezTo>
                  <a:pt x="1305814" y="0"/>
                  <a:pt x="1321932" y="16118"/>
                  <a:pt x="1321932" y="36000"/>
                </a:cubicBezTo>
                <a:cubicBezTo>
                  <a:pt x="1321932" y="55882"/>
                  <a:pt x="1305814" y="72000"/>
                  <a:pt x="1285932" y="72000"/>
                </a:cubicBezTo>
                <a:cubicBezTo>
                  <a:pt x="1266050" y="72000"/>
                  <a:pt x="1249932" y="55882"/>
                  <a:pt x="1249932" y="36000"/>
                </a:cubicBezTo>
                <a:cubicBezTo>
                  <a:pt x="1249932" y="16118"/>
                  <a:pt x="1266050" y="0"/>
                  <a:pt x="1285932" y="0"/>
                </a:cubicBezTo>
                <a:close/>
                <a:moveTo>
                  <a:pt x="869288" y="0"/>
                </a:moveTo>
                <a:cubicBezTo>
                  <a:pt x="889170" y="0"/>
                  <a:pt x="905288" y="16118"/>
                  <a:pt x="905288" y="36000"/>
                </a:cubicBezTo>
                <a:cubicBezTo>
                  <a:pt x="905288" y="55882"/>
                  <a:pt x="889170" y="72000"/>
                  <a:pt x="869288" y="72000"/>
                </a:cubicBezTo>
                <a:cubicBezTo>
                  <a:pt x="849406" y="72000"/>
                  <a:pt x="833288" y="55882"/>
                  <a:pt x="833288" y="36000"/>
                </a:cubicBezTo>
                <a:cubicBezTo>
                  <a:pt x="833288" y="16118"/>
                  <a:pt x="849406" y="0"/>
                  <a:pt x="869288" y="0"/>
                </a:cubicBezTo>
                <a:close/>
                <a:moveTo>
                  <a:pt x="452644" y="0"/>
                </a:moveTo>
                <a:cubicBezTo>
                  <a:pt x="472526" y="0"/>
                  <a:pt x="488644" y="16118"/>
                  <a:pt x="488644" y="36000"/>
                </a:cubicBezTo>
                <a:cubicBezTo>
                  <a:pt x="488644" y="55882"/>
                  <a:pt x="472526" y="72000"/>
                  <a:pt x="452644" y="72000"/>
                </a:cubicBezTo>
                <a:cubicBezTo>
                  <a:pt x="432762" y="72000"/>
                  <a:pt x="416644" y="55882"/>
                  <a:pt x="416644" y="36000"/>
                </a:cubicBezTo>
                <a:cubicBezTo>
                  <a:pt x="416644" y="16118"/>
                  <a:pt x="432762" y="0"/>
                  <a:pt x="452644" y="0"/>
                </a:cubicBezTo>
                <a:close/>
                <a:moveTo>
                  <a:pt x="36000" y="0"/>
                </a:moveTo>
                <a:cubicBezTo>
                  <a:pt x="55882" y="0"/>
                  <a:pt x="72000" y="16118"/>
                  <a:pt x="72000" y="36000"/>
                </a:cubicBezTo>
                <a:cubicBezTo>
                  <a:pt x="72000" y="55882"/>
                  <a:pt x="55882" y="72000"/>
                  <a:pt x="36000" y="72000"/>
                </a:cubicBezTo>
                <a:cubicBezTo>
                  <a:pt x="16118" y="72000"/>
                  <a:pt x="0" y="55882"/>
                  <a:pt x="0" y="36000"/>
                </a:cubicBezTo>
                <a:cubicBezTo>
                  <a:pt x="0" y="16118"/>
                  <a:pt x="16118" y="0"/>
                  <a:pt x="36000" y="0"/>
                </a:cubicBezTo>
                <a:close/>
              </a:path>
            </a:pathLst>
          </a:custGeom>
          <a:gradFill>
            <a:gsLst>
              <a:gs pos="0">
                <a:srgbClr val="5F85C3"/>
              </a:gs>
              <a:gs pos="100000">
                <a:srgbClr val="5F85C3">
                  <a:alpha val="0"/>
                </a:srgb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69" name="任意多边形: 形状 81"/>
          <p:cNvSpPr>
            <a:spLocks noChangeAspect="1"/>
          </p:cNvSpPr>
          <p:nvPr>
            <p:custDataLst>
              <p:tags r:id="rId26"/>
            </p:custDataLst>
          </p:nvPr>
        </p:nvSpPr>
        <p:spPr>
          <a:xfrm flipH="1">
            <a:off x="9667529" y="1899272"/>
            <a:ext cx="908050" cy="329784"/>
          </a:xfrm>
          <a:custGeom>
            <a:avLst/>
            <a:gdLst>
              <a:gd name="connsiteX0" fmla="*/ 3369150 w 3405150"/>
              <a:gd name="connsiteY0" fmla="*/ 1163984 h 1235984"/>
              <a:gd name="connsiteX1" fmla="*/ 3405150 w 3405150"/>
              <a:gd name="connsiteY1" fmla="*/ 1199984 h 1235984"/>
              <a:gd name="connsiteX2" fmla="*/ 3369150 w 3405150"/>
              <a:gd name="connsiteY2" fmla="*/ 1235984 h 1235984"/>
              <a:gd name="connsiteX3" fmla="*/ 3333150 w 3405150"/>
              <a:gd name="connsiteY3" fmla="*/ 1199984 h 1235984"/>
              <a:gd name="connsiteX4" fmla="*/ 3369150 w 3405150"/>
              <a:gd name="connsiteY4" fmla="*/ 1163984 h 1235984"/>
              <a:gd name="connsiteX5" fmla="*/ 2952508 w 3405150"/>
              <a:gd name="connsiteY5" fmla="*/ 1163984 h 1235984"/>
              <a:gd name="connsiteX6" fmla="*/ 2988508 w 3405150"/>
              <a:gd name="connsiteY6" fmla="*/ 1199984 h 1235984"/>
              <a:gd name="connsiteX7" fmla="*/ 2952508 w 3405150"/>
              <a:gd name="connsiteY7" fmla="*/ 1235984 h 1235984"/>
              <a:gd name="connsiteX8" fmla="*/ 2916508 w 3405150"/>
              <a:gd name="connsiteY8" fmla="*/ 1199984 h 1235984"/>
              <a:gd name="connsiteX9" fmla="*/ 2952508 w 3405150"/>
              <a:gd name="connsiteY9" fmla="*/ 1163984 h 1235984"/>
              <a:gd name="connsiteX10" fmla="*/ 2535864 w 3405150"/>
              <a:gd name="connsiteY10" fmla="*/ 1163984 h 1235984"/>
              <a:gd name="connsiteX11" fmla="*/ 2571864 w 3405150"/>
              <a:gd name="connsiteY11" fmla="*/ 1199984 h 1235984"/>
              <a:gd name="connsiteX12" fmla="*/ 2535864 w 3405150"/>
              <a:gd name="connsiteY12" fmla="*/ 1235984 h 1235984"/>
              <a:gd name="connsiteX13" fmla="*/ 2499864 w 3405150"/>
              <a:gd name="connsiteY13" fmla="*/ 1199984 h 1235984"/>
              <a:gd name="connsiteX14" fmla="*/ 2535864 w 3405150"/>
              <a:gd name="connsiteY14" fmla="*/ 1163984 h 1235984"/>
              <a:gd name="connsiteX15" fmla="*/ 2119220 w 3405150"/>
              <a:gd name="connsiteY15" fmla="*/ 1163984 h 1235984"/>
              <a:gd name="connsiteX16" fmla="*/ 2155220 w 3405150"/>
              <a:gd name="connsiteY16" fmla="*/ 1199984 h 1235984"/>
              <a:gd name="connsiteX17" fmla="*/ 2119220 w 3405150"/>
              <a:gd name="connsiteY17" fmla="*/ 1235984 h 1235984"/>
              <a:gd name="connsiteX18" fmla="*/ 2083220 w 3405150"/>
              <a:gd name="connsiteY18" fmla="*/ 1199984 h 1235984"/>
              <a:gd name="connsiteX19" fmla="*/ 2119220 w 3405150"/>
              <a:gd name="connsiteY19" fmla="*/ 1163984 h 1235984"/>
              <a:gd name="connsiteX20" fmla="*/ 1702576 w 3405150"/>
              <a:gd name="connsiteY20" fmla="*/ 1163984 h 1235984"/>
              <a:gd name="connsiteX21" fmla="*/ 1738576 w 3405150"/>
              <a:gd name="connsiteY21" fmla="*/ 1199984 h 1235984"/>
              <a:gd name="connsiteX22" fmla="*/ 1702576 w 3405150"/>
              <a:gd name="connsiteY22" fmla="*/ 1235984 h 1235984"/>
              <a:gd name="connsiteX23" fmla="*/ 1666576 w 3405150"/>
              <a:gd name="connsiteY23" fmla="*/ 1199984 h 1235984"/>
              <a:gd name="connsiteX24" fmla="*/ 1702576 w 3405150"/>
              <a:gd name="connsiteY24" fmla="*/ 1163984 h 1235984"/>
              <a:gd name="connsiteX25" fmla="*/ 1285932 w 3405150"/>
              <a:gd name="connsiteY25" fmla="*/ 1163984 h 1235984"/>
              <a:gd name="connsiteX26" fmla="*/ 1321932 w 3405150"/>
              <a:gd name="connsiteY26" fmla="*/ 1199984 h 1235984"/>
              <a:gd name="connsiteX27" fmla="*/ 1285932 w 3405150"/>
              <a:gd name="connsiteY27" fmla="*/ 1235984 h 1235984"/>
              <a:gd name="connsiteX28" fmla="*/ 1249932 w 3405150"/>
              <a:gd name="connsiteY28" fmla="*/ 1199984 h 1235984"/>
              <a:gd name="connsiteX29" fmla="*/ 1285932 w 3405150"/>
              <a:gd name="connsiteY29" fmla="*/ 1163984 h 1235984"/>
              <a:gd name="connsiteX30" fmla="*/ 869288 w 3405150"/>
              <a:gd name="connsiteY30" fmla="*/ 1163984 h 1235984"/>
              <a:gd name="connsiteX31" fmla="*/ 905288 w 3405150"/>
              <a:gd name="connsiteY31" fmla="*/ 1199984 h 1235984"/>
              <a:gd name="connsiteX32" fmla="*/ 869288 w 3405150"/>
              <a:gd name="connsiteY32" fmla="*/ 1235984 h 1235984"/>
              <a:gd name="connsiteX33" fmla="*/ 833288 w 3405150"/>
              <a:gd name="connsiteY33" fmla="*/ 1199984 h 1235984"/>
              <a:gd name="connsiteX34" fmla="*/ 869288 w 3405150"/>
              <a:gd name="connsiteY34" fmla="*/ 1163984 h 1235984"/>
              <a:gd name="connsiteX35" fmla="*/ 452644 w 3405150"/>
              <a:gd name="connsiteY35" fmla="*/ 1163984 h 1235984"/>
              <a:gd name="connsiteX36" fmla="*/ 488644 w 3405150"/>
              <a:gd name="connsiteY36" fmla="*/ 1199984 h 1235984"/>
              <a:gd name="connsiteX37" fmla="*/ 452644 w 3405150"/>
              <a:gd name="connsiteY37" fmla="*/ 1235984 h 1235984"/>
              <a:gd name="connsiteX38" fmla="*/ 416644 w 3405150"/>
              <a:gd name="connsiteY38" fmla="*/ 1199984 h 1235984"/>
              <a:gd name="connsiteX39" fmla="*/ 452644 w 3405150"/>
              <a:gd name="connsiteY39" fmla="*/ 1163984 h 1235984"/>
              <a:gd name="connsiteX40" fmla="*/ 36000 w 3405150"/>
              <a:gd name="connsiteY40" fmla="*/ 1163984 h 1235984"/>
              <a:gd name="connsiteX41" fmla="*/ 72000 w 3405150"/>
              <a:gd name="connsiteY41" fmla="*/ 1199984 h 1235984"/>
              <a:gd name="connsiteX42" fmla="*/ 36000 w 3405150"/>
              <a:gd name="connsiteY42" fmla="*/ 1235984 h 1235984"/>
              <a:gd name="connsiteX43" fmla="*/ 0 w 3405150"/>
              <a:gd name="connsiteY43" fmla="*/ 1199984 h 1235984"/>
              <a:gd name="connsiteX44" fmla="*/ 36000 w 3405150"/>
              <a:gd name="connsiteY44" fmla="*/ 1163984 h 1235984"/>
              <a:gd name="connsiteX45" fmla="*/ 3369150 w 3405150"/>
              <a:gd name="connsiteY45" fmla="*/ 872988 h 1235984"/>
              <a:gd name="connsiteX46" fmla="*/ 3405150 w 3405150"/>
              <a:gd name="connsiteY46" fmla="*/ 908988 h 1235984"/>
              <a:gd name="connsiteX47" fmla="*/ 3369150 w 3405150"/>
              <a:gd name="connsiteY47" fmla="*/ 944988 h 1235984"/>
              <a:gd name="connsiteX48" fmla="*/ 3333150 w 3405150"/>
              <a:gd name="connsiteY48" fmla="*/ 908988 h 1235984"/>
              <a:gd name="connsiteX49" fmla="*/ 3369150 w 3405150"/>
              <a:gd name="connsiteY49" fmla="*/ 872988 h 1235984"/>
              <a:gd name="connsiteX50" fmla="*/ 2952508 w 3405150"/>
              <a:gd name="connsiteY50" fmla="*/ 872988 h 1235984"/>
              <a:gd name="connsiteX51" fmla="*/ 2988508 w 3405150"/>
              <a:gd name="connsiteY51" fmla="*/ 908988 h 1235984"/>
              <a:gd name="connsiteX52" fmla="*/ 2952508 w 3405150"/>
              <a:gd name="connsiteY52" fmla="*/ 944988 h 1235984"/>
              <a:gd name="connsiteX53" fmla="*/ 2916508 w 3405150"/>
              <a:gd name="connsiteY53" fmla="*/ 908988 h 1235984"/>
              <a:gd name="connsiteX54" fmla="*/ 2952508 w 3405150"/>
              <a:gd name="connsiteY54" fmla="*/ 872988 h 1235984"/>
              <a:gd name="connsiteX55" fmla="*/ 2535864 w 3405150"/>
              <a:gd name="connsiteY55" fmla="*/ 872988 h 1235984"/>
              <a:gd name="connsiteX56" fmla="*/ 2571864 w 3405150"/>
              <a:gd name="connsiteY56" fmla="*/ 908988 h 1235984"/>
              <a:gd name="connsiteX57" fmla="*/ 2535864 w 3405150"/>
              <a:gd name="connsiteY57" fmla="*/ 944988 h 1235984"/>
              <a:gd name="connsiteX58" fmla="*/ 2499864 w 3405150"/>
              <a:gd name="connsiteY58" fmla="*/ 908988 h 1235984"/>
              <a:gd name="connsiteX59" fmla="*/ 2535864 w 3405150"/>
              <a:gd name="connsiteY59" fmla="*/ 872988 h 1235984"/>
              <a:gd name="connsiteX60" fmla="*/ 2119220 w 3405150"/>
              <a:gd name="connsiteY60" fmla="*/ 872988 h 1235984"/>
              <a:gd name="connsiteX61" fmla="*/ 2155220 w 3405150"/>
              <a:gd name="connsiteY61" fmla="*/ 908988 h 1235984"/>
              <a:gd name="connsiteX62" fmla="*/ 2119220 w 3405150"/>
              <a:gd name="connsiteY62" fmla="*/ 944988 h 1235984"/>
              <a:gd name="connsiteX63" fmla="*/ 2083220 w 3405150"/>
              <a:gd name="connsiteY63" fmla="*/ 908988 h 1235984"/>
              <a:gd name="connsiteX64" fmla="*/ 2119220 w 3405150"/>
              <a:gd name="connsiteY64" fmla="*/ 872988 h 1235984"/>
              <a:gd name="connsiteX65" fmla="*/ 1702576 w 3405150"/>
              <a:gd name="connsiteY65" fmla="*/ 872988 h 1235984"/>
              <a:gd name="connsiteX66" fmla="*/ 1738576 w 3405150"/>
              <a:gd name="connsiteY66" fmla="*/ 908988 h 1235984"/>
              <a:gd name="connsiteX67" fmla="*/ 1702576 w 3405150"/>
              <a:gd name="connsiteY67" fmla="*/ 944988 h 1235984"/>
              <a:gd name="connsiteX68" fmla="*/ 1666576 w 3405150"/>
              <a:gd name="connsiteY68" fmla="*/ 908988 h 1235984"/>
              <a:gd name="connsiteX69" fmla="*/ 1702576 w 3405150"/>
              <a:gd name="connsiteY69" fmla="*/ 872988 h 1235984"/>
              <a:gd name="connsiteX70" fmla="*/ 1285932 w 3405150"/>
              <a:gd name="connsiteY70" fmla="*/ 872988 h 1235984"/>
              <a:gd name="connsiteX71" fmla="*/ 1321932 w 3405150"/>
              <a:gd name="connsiteY71" fmla="*/ 908988 h 1235984"/>
              <a:gd name="connsiteX72" fmla="*/ 1285932 w 3405150"/>
              <a:gd name="connsiteY72" fmla="*/ 944988 h 1235984"/>
              <a:gd name="connsiteX73" fmla="*/ 1249932 w 3405150"/>
              <a:gd name="connsiteY73" fmla="*/ 908988 h 1235984"/>
              <a:gd name="connsiteX74" fmla="*/ 1285932 w 3405150"/>
              <a:gd name="connsiteY74" fmla="*/ 872988 h 1235984"/>
              <a:gd name="connsiteX75" fmla="*/ 869288 w 3405150"/>
              <a:gd name="connsiteY75" fmla="*/ 872988 h 1235984"/>
              <a:gd name="connsiteX76" fmla="*/ 905288 w 3405150"/>
              <a:gd name="connsiteY76" fmla="*/ 908988 h 1235984"/>
              <a:gd name="connsiteX77" fmla="*/ 869288 w 3405150"/>
              <a:gd name="connsiteY77" fmla="*/ 944988 h 1235984"/>
              <a:gd name="connsiteX78" fmla="*/ 833288 w 3405150"/>
              <a:gd name="connsiteY78" fmla="*/ 908988 h 1235984"/>
              <a:gd name="connsiteX79" fmla="*/ 869288 w 3405150"/>
              <a:gd name="connsiteY79" fmla="*/ 872988 h 1235984"/>
              <a:gd name="connsiteX80" fmla="*/ 452644 w 3405150"/>
              <a:gd name="connsiteY80" fmla="*/ 872988 h 1235984"/>
              <a:gd name="connsiteX81" fmla="*/ 488644 w 3405150"/>
              <a:gd name="connsiteY81" fmla="*/ 908988 h 1235984"/>
              <a:gd name="connsiteX82" fmla="*/ 452644 w 3405150"/>
              <a:gd name="connsiteY82" fmla="*/ 944988 h 1235984"/>
              <a:gd name="connsiteX83" fmla="*/ 416644 w 3405150"/>
              <a:gd name="connsiteY83" fmla="*/ 908988 h 1235984"/>
              <a:gd name="connsiteX84" fmla="*/ 452644 w 3405150"/>
              <a:gd name="connsiteY84" fmla="*/ 872988 h 1235984"/>
              <a:gd name="connsiteX85" fmla="*/ 36000 w 3405150"/>
              <a:gd name="connsiteY85" fmla="*/ 872988 h 1235984"/>
              <a:gd name="connsiteX86" fmla="*/ 72000 w 3405150"/>
              <a:gd name="connsiteY86" fmla="*/ 908988 h 1235984"/>
              <a:gd name="connsiteX87" fmla="*/ 36000 w 3405150"/>
              <a:gd name="connsiteY87" fmla="*/ 944988 h 1235984"/>
              <a:gd name="connsiteX88" fmla="*/ 0 w 3405150"/>
              <a:gd name="connsiteY88" fmla="*/ 908988 h 1235984"/>
              <a:gd name="connsiteX89" fmla="*/ 36000 w 3405150"/>
              <a:gd name="connsiteY89" fmla="*/ 872988 h 1235984"/>
              <a:gd name="connsiteX90" fmla="*/ 3369150 w 3405150"/>
              <a:gd name="connsiteY90" fmla="*/ 581992 h 1235984"/>
              <a:gd name="connsiteX91" fmla="*/ 3405150 w 3405150"/>
              <a:gd name="connsiteY91" fmla="*/ 617992 h 1235984"/>
              <a:gd name="connsiteX92" fmla="*/ 3369150 w 3405150"/>
              <a:gd name="connsiteY92" fmla="*/ 653992 h 1235984"/>
              <a:gd name="connsiteX93" fmla="*/ 3333150 w 3405150"/>
              <a:gd name="connsiteY93" fmla="*/ 617992 h 1235984"/>
              <a:gd name="connsiteX94" fmla="*/ 3369150 w 3405150"/>
              <a:gd name="connsiteY94" fmla="*/ 581992 h 1235984"/>
              <a:gd name="connsiteX95" fmla="*/ 2952508 w 3405150"/>
              <a:gd name="connsiteY95" fmla="*/ 581992 h 1235984"/>
              <a:gd name="connsiteX96" fmla="*/ 2988508 w 3405150"/>
              <a:gd name="connsiteY96" fmla="*/ 617992 h 1235984"/>
              <a:gd name="connsiteX97" fmla="*/ 2952508 w 3405150"/>
              <a:gd name="connsiteY97" fmla="*/ 653992 h 1235984"/>
              <a:gd name="connsiteX98" fmla="*/ 2916508 w 3405150"/>
              <a:gd name="connsiteY98" fmla="*/ 617992 h 1235984"/>
              <a:gd name="connsiteX99" fmla="*/ 2952508 w 3405150"/>
              <a:gd name="connsiteY99" fmla="*/ 581992 h 1235984"/>
              <a:gd name="connsiteX100" fmla="*/ 2535864 w 3405150"/>
              <a:gd name="connsiteY100" fmla="*/ 581992 h 1235984"/>
              <a:gd name="connsiteX101" fmla="*/ 2571864 w 3405150"/>
              <a:gd name="connsiteY101" fmla="*/ 617992 h 1235984"/>
              <a:gd name="connsiteX102" fmla="*/ 2535864 w 3405150"/>
              <a:gd name="connsiteY102" fmla="*/ 653992 h 1235984"/>
              <a:gd name="connsiteX103" fmla="*/ 2499864 w 3405150"/>
              <a:gd name="connsiteY103" fmla="*/ 617992 h 1235984"/>
              <a:gd name="connsiteX104" fmla="*/ 2535864 w 3405150"/>
              <a:gd name="connsiteY104" fmla="*/ 581992 h 1235984"/>
              <a:gd name="connsiteX105" fmla="*/ 2119220 w 3405150"/>
              <a:gd name="connsiteY105" fmla="*/ 581992 h 1235984"/>
              <a:gd name="connsiteX106" fmla="*/ 2155220 w 3405150"/>
              <a:gd name="connsiteY106" fmla="*/ 617992 h 1235984"/>
              <a:gd name="connsiteX107" fmla="*/ 2119220 w 3405150"/>
              <a:gd name="connsiteY107" fmla="*/ 653992 h 1235984"/>
              <a:gd name="connsiteX108" fmla="*/ 2083220 w 3405150"/>
              <a:gd name="connsiteY108" fmla="*/ 617992 h 1235984"/>
              <a:gd name="connsiteX109" fmla="*/ 2119220 w 3405150"/>
              <a:gd name="connsiteY109" fmla="*/ 581992 h 1235984"/>
              <a:gd name="connsiteX110" fmla="*/ 1702576 w 3405150"/>
              <a:gd name="connsiteY110" fmla="*/ 581992 h 1235984"/>
              <a:gd name="connsiteX111" fmla="*/ 1738576 w 3405150"/>
              <a:gd name="connsiteY111" fmla="*/ 617992 h 1235984"/>
              <a:gd name="connsiteX112" fmla="*/ 1702576 w 3405150"/>
              <a:gd name="connsiteY112" fmla="*/ 653992 h 1235984"/>
              <a:gd name="connsiteX113" fmla="*/ 1666576 w 3405150"/>
              <a:gd name="connsiteY113" fmla="*/ 617992 h 1235984"/>
              <a:gd name="connsiteX114" fmla="*/ 1702576 w 3405150"/>
              <a:gd name="connsiteY114" fmla="*/ 581992 h 1235984"/>
              <a:gd name="connsiteX115" fmla="*/ 1285932 w 3405150"/>
              <a:gd name="connsiteY115" fmla="*/ 581992 h 1235984"/>
              <a:gd name="connsiteX116" fmla="*/ 1321932 w 3405150"/>
              <a:gd name="connsiteY116" fmla="*/ 617992 h 1235984"/>
              <a:gd name="connsiteX117" fmla="*/ 1285932 w 3405150"/>
              <a:gd name="connsiteY117" fmla="*/ 653992 h 1235984"/>
              <a:gd name="connsiteX118" fmla="*/ 1249932 w 3405150"/>
              <a:gd name="connsiteY118" fmla="*/ 617992 h 1235984"/>
              <a:gd name="connsiteX119" fmla="*/ 1285932 w 3405150"/>
              <a:gd name="connsiteY119" fmla="*/ 581992 h 1235984"/>
              <a:gd name="connsiteX120" fmla="*/ 869288 w 3405150"/>
              <a:gd name="connsiteY120" fmla="*/ 581992 h 1235984"/>
              <a:gd name="connsiteX121" fmla="*/ 905288 w 3405150"/>
              <a:gd name="connsiteY121" fmla="*/ 617992 h 1235984"/>
              <a:gd name="connsiteX122" fmla="*/ 869288 w 3405150"/>
              <a:gd name="connsiteY122" fmla="*/ 653992 h 1235984"/>
              <a:gd name="connsiteX123" fmla="*/ 833288 w 3405150"/>
              <a:gd name="connsiteY123" fmla="*/ 617992 h 1235984"/>
              <a:gd name="connsiteX124" fmla="*/ 869288 w 3405150"/>
              <a:gd name="connsiteY124" fmla="*/ 581992 h 1235984"/>
              <a:gd name="connsiteX125" fmla="*/ 452644 w 3405150"/>
              <a:gd name="connsiteY125" fmla="*/ 581992 h 1235984"/>
              <a:gd name="connsiteX126" fmla="*/ 488644 w 3405150"/>
              <a:gd name="connsiteY126" fmla="*/ 617992 h 1235984"/>
              <a:gd name="connsiteX127" fmla="*/ 452644 w 3405150"/>
              <a:gd name="connsiteY127" fmla="*/ 653992 h 1235984"/>
              <a:gd name="connsiteX128" fmla="*/ 416644 w 3405150"/>
              <a:gd name="connsiteY128" fmla="*/ 617992 h 1235984"/>
              <a:gd name="connsiteX129" fmla="*/ 452644 w 3405150"/>
              <a:gd name="connsiteY129" fmla="*/ 581992 h 1235984"/>
              <a:gd name="connsiteX130" fmla="*/ 36000 w 3405150"/>
              <a:gd name="connsiteY130" fmla="*/ 581992 h 1235984"/>
              <a:gd name="connsiteX131" fmla="*/ 72000 w 3405150"/>
              <a:gd name="connsiteY131" fmla="*/ 617992 h 1235984"/>
              <a:gd name="connsiteX132" fmla="*/ 36000 w 3405150"/>
              <a:gd name="connsiteY132" fmla="*/ 653992 h 1235984"/>
              <a:gd name="connsiteX133" fmla="*/ 0 w 3405150"/>
              <a:gd name="connsiteY133" fmla="*/ 617992 h 1235984"/>
              <a:gd name="connsiteX134" fmla="*/ 36000 w 3405150"/>
              <a:gd name="connsiteY134" fmla="*/ 581992 h 1235984"/>
              <a:gd name="connsiteX135" fmla="*/ 3369150 w 3405150"/>
              <a:gd name="connsiteY135" fmla="*/ 290996 h 1235984"/>
              <a:gd name="connsiteX136" fmla="*/ 3405150 w 3405150"/>
              <a:gd name="connsiteY136" fmla="*/ 326996 h 1235984"/>
              <a:gd name="connsiteX137" fmla="*/ 3369150 w 3405150"/>
              <a:gd name="connsiteY137" fmla="*/ 362996 h 1235984"/>
              <a:gd name="connsiteX138" fmla="*/ 3333150 w 3405150"/>
              <a:gd name="connsiteY138" fmla="*/ 326996 h 1235984"/>
              <a:gd name="connsiteX139" fmla="*/ 3369150 w 3405150"/>
              <a:gd name="connsiteY139" fmla="*/ 290996 h 1235984"/>
              <a:gd name="connsiteX140" fmla="*/ 2952508 w 3405150"/>
              <a:gd name="connsiteY140" fmla="*/ 290996 h 1235984"/>
              <a:gd name="connsiteX141" fmla="*/ 2988508 w 3405150"/>
              <a:gd name="connsiteY141" fmla="*/ 326996 h 1235984"/>
              <a:gd name="connsiteX142" fmla="*/ 2952508 w 3405150"/>
              <a:gd name="connsiteY142" fmla="*/ 362996 h 1235984"/>
              <a:gd name="connsiteX143" fmla="*/ 2916508 w 3405150"/>
              <a:gd name="connsiteY143" fmla="*/ 326996 h 1235984"/>
              <a:gd name="connsiteX144" fmla="*/ 2952508 w 3405150"/>
              <a:gd name="connsiteY144" fmla="*/ 290996 h 1235984"/>
              <a:gd name="connsiteX145" fmla="*/ 2535864 w 3405150"/>
              <a:gd name="connsiteY145" fmla="*/ 290996 h 1235984"/>
              <a:gd name="connsiteX146" fmla="*/ 2571864 w 3405150"/>
              <a:gd name="connsiteY146" fmla="*/ 326996 h 1235984"/>
              <a:gd name="connsiteX147" fmla="*/ 2535864 w 3405150"/>
              <a:gd name="connsiteY147" fmla="*/ 362996 h 1235984"/>
              <a:gd name="connsiteX148" fmla="*/ 2499864 w 3405150"/>
              <a:gd name="connsiteY148" fmla="*/ 326996 h 1235984"/>
              <a:gd name="connsiteX149" fmla="*/ 2535864 w 3405150"/>
              <a:gd name="connsiteY149" fmla="*/ 290996 h 1235984"/>
              <a:gd name="connsiteX150" fmla="*/ 2119220 w 3405150"/>
              <a:gd name="connsiteY150" fmla="*/ 290996 h 1235984"/>
              <a:gd name="connsiteX151" fmla="*/ 2155220 w 3405150"/>
              <a:gd name="connsiteY151" fmla="*/ 326996 h 1235984"/>
              <a:gd name="connsiteX152" fmla="*/ 2119220 w 3405150"/>
              <a:gd name="connsiteY152" fmla="*/ 362996 h 1235984"/>
              <a:gd name="connsiteX153" fmla="*/ 2083220 w 3405150"/>
              <a:gd name="connsiteY153" fmla="*/ 326996 h 1235984"/>
              <a:gd name="connsiteX154" fmla="*/ 2119220 w 3405150"/>
              <a:gd name="connsiteY154" fmla="*/ 290996 h 1235984"/>
              <a:gd name="connsiteX155" fmla="*/ 1702576 w 3405150"/>
              <a:gd name="connsiteY155" fmla="*/ 290996 h 1235984"/>
              <a:gd name="connsiteX156" fmla="*/ 1738576 w 3405150"/>
              <a:gd name="connsiteY156" fmla="*/ 326996 h 1235984"/>
              <a:gd name="connsiteX157" fmla="*/ 1702576 w 3405150"/>
              <a:gd name="connsiteY157" fmla="*/ 362996 h 1235984"/>
              <a:gd name="connsiteX158" fmla="*/ 1666576 w 3405150"/>
              <a:gd name="connsiteY158" fmla="*/ 326996 h 1235984"/>
              <a:gd name="connsiteX159" fmla="*/ 1702576 w 3405150"/>
              <a:gd name="connsiteY159" fmla="*/ 290996 h 1235984"/>
              <a:gd name="connsiteX160" fmla="*/ 1285932 w 3405150"/>
              <a:gd name="connsiteY160" fmla="*/ 290996 h 1235984"/>
              <a:gd name="connsiteX161" fmla="*/ 1321932 w 3405150"/>
              <a:gd name="connsiteY161" fmla="*/ 326996 h 1235984"/>
              <a:gd name="connsiteX162" fmla="*/ 1285932 w 3405150"/>
              <a:gd name="connsiteY162" fmla="*/ 362996 h 1235984"/>
              <a:gd name="connsiteX163" fmla="*/ 1249932 w 3405150"/>
              <a:gd name="connsiteY163" fmla="*/ 326996 h 1235984"/>
              <a:gd name="connsiteX164" fmla="*/ 1285932 w 3405150"/>
              <a:gd name="connsiteY164" fmla="*/ 290996 h 1235984"/>
              <a:gd name="connsiteX165" fmla="*/ 869288 w 3405150"/>
              <a:gd name="connsiteY165" fmla="*/ 290996 h 1235984"/>
              <a:gd name="connsiteX166" fmla="*/ 905288 w 3405150"/>
              <a:gd name="connsiteY166" fmla="*/ 326996 h 1235984"/>
              <a:gd name="connsiteX167" fmla="*/ 869288 w 3405150"/>
              <a:gd name="connsiteY167" fmla="*/ 362996 h 1235984"/>
              <a:gd name="connsiteX168" fmla="*/ 833288 w 3405150"/>
              <a:gd name="connsiteY168" fmla="*/ 326996 h 1235984"/>
              <a:gd name="connsiteX169" fmla="*/ 869288 w 3405150"/>
              <a:gd name="connsiteY169" fmla="*/ 290996 h 1235984"/>
              <a:gd name="connsiteX170" fmla="*/ 452644 w 3405150"/>
              <a:gd name="connsiteY170" fmla="*/ 290996 h 1235984"/>
              <a:gd name="connsiteX171" fmla="*/ 488644 w 3405150"/>
              <a:gd name="connsiteY171" fmla="*/ 326996 h 1235984"/>
              <a:gd name="connsiteX172" fmla="*/ 452644 w 3405150"/>
              <a:gd name="connsiteY172" fmla="*/ 362996 h 1235984"/>
              <a:gd name="connsiteX173" fmla="*/ 416644 w 3405150"/>
              <a:gd name="connsiteY173" fmla="*/ 326996 h 1235984"/>
              <a:gd name="connsiteX174" fmla="*/ 452644 w 3405150"/>
              <a:gd name="connsiteY174" fmla="*/ 290996 h 1235984"/>
              <a:gd name="connsiteX175" fmla="*/ 36000 w 3405150"/>
              <a:gd name="connsiteY175" fmla="*/ 290996 h 1235984"/>
              <a:gd name="connsiteX176" fmla="*/ 72000 w 3405150"/>
              <a:gd name="connsiteY176" fmla="*/ 326996 h 1235984"/>
              <a:gd name="connsiteX177" fmla="*/ 36000 w 3405150"/>
              <a:gd name="connsiteY177" fmla="*/ 362996 h 1235984"/>
              <a:gd name="connsiteX178" fmla="*/ 0 w 3405150"/>
              <a:gd name="connsiteY178" fmla="*/ 326996 h 1235984"/>
              <a:gd name="connsiteX179" fmla="*/ 36000 w 3405150"/>
              <a:gd name="connsiteY179" fmla="*/ 290996 h 1235984"/>
              <a:gd name="connsiteX180" fmla="*/ 3369150 w 3405150"/>
              <a:gd name="connsiteY180" fmla="*/ 0 h 1235984"/>
              <a:gd name="connsiteX181" fmla="*/ 3405150 w 3405150"/>
              <a:gd name="connsiteY181" fmla="*/ 36000 h 1235984"/>
              <a:gd name="connsiteX182" fmla="*/ 3369150 w 3405150"/>
              <a:gd name="connsiteY182" fmla="*/ 72000 h 1235984"/>
              <a:gd name="connsiteX183" fmla="*/ 3333150 w 3405150"/>
              <a:gd name="connsiteY183" fmla="*/ 36000 h 1235984"/>
              <a:gd name="connsiteX184" fmla="*/ 3369150 w 3405150"/>
              <a:gd name="connsiteY184" fmla="*/ 0 h 1235984"/>
              <a:gd name="connsiteX185" fmla="*/ 2952508 w 3405150"/>
              <a:gd name="connsiteY185" fmla="*/ 0 h 1235984"/>
              <a:gd name="connsiteX186" fmla="*/ 2988508 w 3405150"/>
              <a:gd name="connsiteY186" fmla="*/ 36000 h 1235984"/>
              <a:gd name="connsiteX187" fmla="*/ 2952508 w 3405150"/>
              <a:gd name="connsiteY187" fmla="*/ 72000 h 1235984"/>
              <a:gd name="connsiteX188" fmla="*/ 2916508 w 3405150"/>
              <a:gd name="connsiteY188" fmla="*/ 36000 h 1235984"/>
              <a:gd name="connsiteX189" fmla="*/ 2952508 w 3405150"/>
              <a:gd name="connsiteY189" fmla="*/ 0 h 1235984"/>
              <a:gd name="connsiteX190" fmla="*/ 2535864 w 3405150"/>
              <a:gd name="connsiteY190" fmla="*/ 0 h 1235984"/>
              <a:gd name="connsiteX191" fmla="*/ 2571864 w 3405150"/>
              <a:gd name="connsiteY191" fmla="*/ 36000 h 1235984"/>
              <a:gd name="connsiteX192" fmla="*/ 2535864 w 3405150"/>
              <a:gd name="connsiteY192" fmla="*/ 72000 h 1235984"/>
              <a:gd name="connsiteX193" fmla="*/ 2499864 w 3405150"/>
              <a:gd name="connsiteY193" fmla="*/ 36000 h 1235984"/>
              <a:gd name="connsiteX194" fmla="*/ 2535864 w 3405150"/>
              <a:gd name="connsiteY194" fmla="*/ 0 h 1235984"/>
              <a:gd name="connsiteX195" fmla="*/ 2119220 w 3405150"/>
              <a:gd name="connsiteY195" fmla="*/ 0 h 1235984"/>
              <a:gd name="connsiteX196" fmla="*/ 2155220 w 3405150"/>
              <a:gd name="connsiteY196" fmla="*/ 36000 h 1235984"/>
              <a:gd name="connsiteX197" fmla="*/ 2119220 w 3405150"/>
              <a:gd name="connsiteY197" fmla="*/ 72000 h 1235984"/>
              <a:gd name="connsiteX198" fmla="*/ 2083220 w 3405150"/>
              <a:gd name="connsiteY198" fmla="*/ 36000 h 1235984"/>
              <a:gd name="connsiteX199" fmla="*/ 2119220 w 3405150"/>
              <a:gd name="connsiteY199" fmla="*/ 0 h 1235984"/>
              <a:gd name="connsiteX200" fmla="*/ 1702576 w 3405150"/>
              <a:gd name="connsiteY200" fmla="*/ 0 h 1235984"/>
              <a:gd name="connsiteX201" fmla="*/ 1738576 w 3405150"/>
              <a:gd name="connsiteY201" fmla="*/ 36000 h 1235984"/>
              <a:gd name="connsiteX202" fmla="*/ 1702576 w 3405150"/>
              <a:gd name="connsiteY202" fmla="*/ 72000 h 1235984"/>
              <a:gd name="connsiteX203" fmla="*/ 1666576 w 3405150"/>
              <a:gd name="connsiteY203" fmla="*/ 36000 h 1235984"/>
              <a:gd name="connsiteX204" fmla="*/ 1702576 w 3405150"/>
              <a:gd name="connsiteY204" fmla="*/ 0 h 1235984"/>
              <a:gd name="connsiteX205" fmla="*/ 1285932 w 3405150"/>
              <a:gd name="connsiteY205" fmla="*/ 0 h 1235984"/>
              <a:gd name="connsiteX206" fmla="*/ 1321932 w 3405150"/>
              <a:gd name="connsiteY206" fmla="*/ 36000 h 1235984"/>
              <a:gd name="connsiteX207" fmla="*/ 1285932 w 3405150"/>
              <a:gd name="connsiteY207" fmla="*/ 72000 h 1235984"/>
              <a:gd name="connsiteX208" fmla="*/ 1249932 w 3405150"/>
              <a:gd name="connsiteY208" fmla="*/ 36000 h 1235984"/>
              <a:gd name="connsiteX209" fmla="*/ 1285932 w 3405150"/>
              <a:gd name="connsiteY209" fmla="*/ 0 h 1235984"/>
              <a:gd name="connsiteX210" fmla="*/ 869288 w 3405150"/>
              <a:gd name="connsiteY210" fmla="*/ 0 h 1235984"/>
              <a:gd name="connsiteX211" fmla="*/ 905288 w 3405150"/>
              <a:gd name="connsiteY211" fmla="*/ 36000 h 1235984"/>
              <a:gd name="connsiteX212" fmla="*/ 869288 w 3405150"/>
              <a:gd name="connsiteY212" fmla="*/ 72000 h 1235984"/>
              <a:gd name="connsiteX213" fmla="*/ 833288 w 3405150"/>
              <a:gd name="connsiteY213" fmla="*/ 36000 h 1235984"/>
              <a:gd name="connsiteX214" fmla="*/ 869288 w 3405150"/>
              <a:gd name="connsiteY214" fmla="*/ 0 h 1235984"/>
              <a:gd name="connsiteX215" fmla="*/ 452644 w 3405150"/>
              <a:gd name="connsiteY215" fmla="*/ 0 h 1235984"/>
              <a:gd name="connsiteX216" fmla="*/ 488644 w 3405150"/>
              <a:gd name="connsiteY216" fmla="*/ 36000 h 1235984"/>
              <a:gd name="connsiteX217" fmla="*/ 452644 w 3405150"/>
              <a:gd name="connsiteY217" fmla="*/ 72000 h 1235984"/>
              <a:gd name="connsiteX218" fmla="*/ 416644 w 3405150"/>
              <a:gd name="connsiteY218" fmla="*/ 36000 h 1235984"/>
              <a:gd name="connsiteX219" fmla="*/ 452644 w 3405150"/>
              <a:gd name="connsiteY219" fmla="*/ 0 h 1235984"/>
              <a:gd name="connsiteX220" fmla="*/ 36000 w 3405150"/>
              <a:gd name="connsiteY220" fmla="*/ 0 h 1235984"/>
              <a:gd name="connsiteX221" fmla="*/ 72000 w 3405150"/>
              <a:gd name="connsiteY221" fmla="*/ 36000 h 1235984"/>
              <a:gd name="connsiteX222" fmla="*/ 36000 w 3405150"/>
              <a:gd name="connsiteY222" fmla="*/ 72000 h 1235984"/>
              <a:gd name="connsiteX223" fmla="*/ 0 w 3405150"/>
              <a:gd name="connsiteY223" fmla="*/ 36000 h 1235984"/>
              <a:gd name="connsiteX224" fmla="*/ 36000 w 3405150"/>
              <a:gd name="connsiteY224" fmla="*/ 0 h 1235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</a:cxnLst>
            <a:rect l="l" t="t" r="r" b="b"/>
            <a:pathLst>
              <a:path w="3405150" h="1235984">
                <a:moveTo>
                  <a:pt x="3369150" y="1163984"/>
                </a:moveTo>
                <a:cubicBezTo>
                  <a:pt x="3389032" y="1163984"/>
                  <a:pt x="3405150" y="1180102"/>
                  <a:pt x="3405150" y="1199984"/>
                </a:cubicBezTo>
                <a:cubicBezTo>
                  <a:pt x="3405150" y="1219866"/>
                  <a:pt x="3389032" y="1235984"/>
                  <a:pt x="3369150" y="1235984"/>
                </a:cubicBezTo>
                <a:cubicBezTo>
                  <a:pt x="3349268" y="1235984"/>
                  <a:pt x="3333150" y="1219866"/>
                  <a:pt x="3333150" y="1199984"/>
                </a:cubicBezTo>
                <a:cubicBezTo>
                  <a:pt x="3333150" y="1180102"/>
                  <a:pt x="3349268" y="1163984"/>
                  <a:pt x="3369150" y="1163984"/>
                </a:cubicBezTo>
                <a:close/>
                <a:moveTo>
                  <a:pt x="2952508" y="1163984"/>
                </a:moveTo>
                <a:cubicBezTo>
                  <a:pt x="2972390" y="1163984"/>
                  <a:pt x="2988508" y="1180102"/>
                  <a:pt x="2988508" y="1199984"/>
                </a:cubicBezTo>
                <a:cubicBezTo>
                  <a:pt x="2988508" y="1219866"/>
                  <a:pt x="2972390" y="1235984"/>
                  <a:pt x="2952508" y="1235984"/>
                </a:cubicBezTo>
                <a:cubicBezTo>
                  <a:pt x="2932626" y="1235984"/>
                  <a:pt x="2916508" y="1219866"/>
                  <a:pt x="2916508" y="1199984"/>
                </a:cubicBezTo>
                <a:cubicBezTo>
                  <a:pt x="2916508" y="1180102"/>
                  <a:pt x="2932626" y="1163984"/>
                  <a:pt x="2952508" y="1163984"/>
                </a:cubicBezTo>
                <a:close/>
                <a:moveTo>
                  <a:pt x="2535864" y="1163984"/>
                </a:moveTo>
                <a:cubicBezTo>
                  <a:pt x="2555746" y="1163984"/>
                  <a:pt x="2571864" y="1180102"/>
                  <a:pt x="2571864" y="1199984"/>
                </a:cubicBezTo>
                <a:cubicBezTo>
                  <a:pt x="2571864" y="1219866"/>
                  <a:pt x="2555746" y="1235984"/>
                  <a:pt x="2535864" y="1235984"/>
                </a:cubicBezTo>
                <a:cubicBezTo>
                  <a:pt x="2515982" y="1235984"/>
                  <a:pt x="2499864" y="1219866"/>
                  <a:pt x="2499864" y="1199984"/>
                </a:cubicBezTo>
                <a:cubicBezTo>
                  <a:pt x="2499864" y="1180102"/>
                  <a:pt x="2515982" y="1163984"/>
                  <a:pt x="2535864" y="1163984"/>
                </a:cubicBezTo>
                <a:close/>
                <a:moveTo>
                  <a:pt x="2119220" y="1163984"/>
                </a:moveTo>
                <a:cubicBezTo>
                  <a:pt x="2139102" y="1163984"/>
                  <a:pt x="2155220" y="1180102"/>
                  <a:pt x="2155220" y="1199984"/>
                </a:cubicBezTo>
                <a:cubicBezTo>
                  <a:pt x="2155220" y="1219866"/>
                  <a:pt x="2139102" y="1235984"/>
                  <a:pt x="2119220" y="1235984"/>
                </a:cubicBezTo>
                <a:cubicBezTo>
                  <a:pt x="2099338" y="1235984"/>
                  <a:pt x="2083220" y="1219866"/>
                  <a:pt x="2083220" y="1199984"/>
                </a:cubicBezTo>
                <a:cubicBezTo>
                  <a:pt x="2083220" y="1180102"/>
                  <a:pt x="2099338" y="1163984"/>
                  <a:pt x="2119220" y="1163984"/>
                </a:cubicBezTo>
                <a:close/>
                <a:moveTo>
                  <a:pt x="1702576" y="1163984"/>
                </a:moveTo>
                <a:cubicBezTo>
                  <a:pt x="1722458" y="1163984"/>
                  <a:pt x="1738576" y="1180102"/>
                  <a:pt x="1738576" y="1199984"/>
                </a:cubicBezTo>
                <a:cubicBezTo>
                  <a:pt x="1738576" y="1219866"/>
                  <a:pt x="1722458" y="1235984"/>
                  <a:pt x="1702576" y="1235984"/>
                </a:cubicBezTo>
                <a:cubicBezTo>
                  <a:pt x="1682694" y="1235984"/>
                  <a:pt x="1666576" y="1219866"/>
                  <a:pt x="1666576" y="1199984"/>
                </a:cubicBezTo>
                <a:cubicBezTo>
                  <a:pt x="1666576" y="1180102"/>
                  <a:pt x="1682694" y="1163984"/>
                  <a:pt x="1702576" y="1163984"/>
                </a:cubicBezTo>
                <a:close/>
                <a:moveTo>
                  <a:pt x="1285932" y="1163984"/>
                </a:moveTo>
                <a:cubicBezTo>
                  <a:pt x="1305814" y="1163984"/>
                  <a:pt x="1321932" y="1180102"/>
                  <a:pt x="1321932" y="1199984"/>
                </a:cubicBezTo>
                <a:cubicBezTo>
                  <a:pt x="1321932" y="1219866"/>
                  <a:pt x="1305814" y="1235984"/>
                  <a:pt x="1285932" y="1235984"/>
                </a:cubicBezTo>
                <a:cubicBezTo>
                  <a:pt x="1266050" y="1235984"/>
                  <a:pt x="1249932" y="1219866"/>
                  <a:pt x="1249932" y="1199984"/>
                </a:cubicBezTo>
                <a:cubicBezTo>
                  <a:pt x="1249932" y="1180102"/>
                  <a:pt x="1266050" y="1163984"/>
                  <a:pt x="1285932" y="1163984"/>
                </a:cubicBezTo>
                <a:close/>
                <a:moveTo>
                  <a:pt x="869288" y="1163984"/>
                </a:moveTo>
                <a:cubicBezTo>
                  <a:pt x="889170" y="1163984"/>
                  <a:pt x="905288" y="1180102"/>
                  <a:pt x="905288" y="1199984"/>
                </a:cubicBezTo>
                <a:cubicBezTo>
                  <a:pt x="905288" y="1219866"/>
                  <a:pt x="889170" y="1235984"/>
                  <a:pt x="869288" y="1235984"/>
                </a:cubicBezTo>
                <a:cubicBezTo>
                  <a:pt x="849406" y="1235984"/>
                  <a:pt x="833288" y="1219866"/>
                  <a:pt x="833288" y="1199984"/>
                </a:cubicBezTo>
                <a:cubicBezTo>
                  <a:pt x="833288" y="1180102"/>
                  <a:pt x="849406" y="1163984"/>
                  <a:pt x="869288" y="1163984"/>
                </a:cubicBezTo>
                <a:close/>
                <a:moveTo>
                  <a:pt x="452644" y="1163984"/>
                </a:moveTo>
                <a:cubicBezTo>
                  <a:pt x="472526" y="1163984"/>
                  <a:pt x="488644" y="1180102"/>
                  <a:pt x="488644" y="1199984"/>
                </a:cubicBezTo>
                <a:cubicBezTo>
                  <a:pt x="488644" y="1219866"/>
                  <a:pt x="472526" y="1235984"/>
                  <a:pt x="452644" y="1235984"/>
                </a:cubicBezTo>
                <a:cubicBezTo>
                  <a:pt x="432762" y="1235984"/>
                  <a:pt x="416644" y="1219866"/>
                  <a:pt x="416644" y="1199984"/>
                </a:cubicBezTo>
                <a:cubicBezTo>
                  <a:pt x="416644" y="1180102"/>
                  <a:pt x="432762" y="1163984"/>
                  <a:pt x="452644" y="1163984"/>
                </a:cubicBezTo>
                <a:close/>
                <a:moveTo>
                  <a:pt x="36000" y="1163984"/>
                </a:moveTo>
                <a:cubicBezTo>
                  <a:pt x="55882" y="1163984"/>
                  <a:pt x="72000" y="1180102"/>
                  <a:pt x="72000" y="1199984"/>
                </a:cubicBezTo>
                <a:cubicBezTo>
                  <a:pt x="72000" y="1219866"/>
                  <a:pt x="55882" y="1235984"/>
                  <a:pt x="36000" y="1235984"/>
                </a:cubicBezTo>
                <a:cubicBezTo>
                  <a:pt x="16118" y="1235984"/>
                  <a:pt x="0" y="1219866"/>
                  <a:pt x="0" y="1199984"/>
                </a:cubicBezTo>
                <a:cubicBezTo>
                  <a:pt x="0" y="1180102"/>
                  <a:pt x="16118" y="1163984"/>
                  <a:pt x="36000" y="1163984"/>
                </a:cubicBezTo>
                <a:close/>
                <a:moveTo>
                  <a:pt x="3369150" y="872988"/>
                </a:moveTo>
                <a:cubicBezTo>
                  <a:pt x="3389032" y="872988"/>
                  <a:pt x="3405150" y="889106"/>
                  <a:pt x="3405150" y="908988"/>
                </a:cubicBezTo>
                <a:cubicBezTo>
                  <a:pt x="3405150" y="928870"/>
                  <a:pt x="3389032" y="944988"/>
                  <a:pt x="3369150" y="944988"/>
                </a:cubicBezTo>
                <a:cubicBezTo>
                  <a:pt x="3349268" y="944988"/>
                  <a:pt x="3333150" y="928870"/>
                  <a:pt x="3333150" y="908988"/>
                </a:cubicBezTo>
                <a:cubicBezTo>
                  <a:pt x="3333150" y="889106"/>
                  <a:pt x="3349268" y="872988"/>
                  <a:pt x="3369150" y="872988"/>
                </a:cubicBezTo>
                <a:close/>
                <a:moveTo>
                  <a:pt x="2952508" y="872988"/>
                </a:moveTo>
                <a:cubicBezTo>
                  <a:pt x="2972390" y="872988"/>
                  <a:pt x="2988508" y="889106"/>
                  <a:pt x="2988508" y="908988"/>
                </a:cubicBezTo>
                <a:cubicBezTo>
                  <a:pt x="2988508" y="928870"/>
                  <a:pt x="2972390" y="944988"/>
                  <a:pt x="2952508" y="944988"/>
                </a:cubicBezTo>
                <a:cubicBezTo>
                  <a:pt x="2932626" y="944988"/>
                  <a:pt x="2916508" y="928870"/>
                  <a:pt x="2916508" y="908988"/>
                </a:cubicBezTo>
                <a:cubicBezTo>
                  <a:pt x="2916508" y="889106"/>
                  <a:pt x="2932626" y="872988"/>
                  <a:pt x="2952508" y="872988"/>
                </a:cubicBezTo>
                <a:close/>
                <a:moveTo>
                  <a:pt x="2535864" y="872988"/>
                </a:moveTo>
                <a:cubicBezTo>
                  <a:pt x="2555746" y="872988"/>
                  <a:pt x="2571864" y="889106"/>
                  <a:pt x="2571864" y="908988"/>
                </a:cubicBezTo>
                <a:cubicBezTo>
                  <a:pt x="2571864" y="928870"/>
                  <a:pt x="2555746" y="944988"/>
                  <a:pt x="2535864" y="944988"/>
                </a:cubicBezTo>
                <a:cubicBezTo>
                  <a:pt x="2515982" y="944988"/>
                  <a:pt x="2499864" y="928870"/>
                  <a:pt x="2499864" y="908988"/>
                </a:cubicBezTo>
                <a:cubicBezTo>
                  <a:pt x="2499864" y="889106"/>
                  <a:pt x="2515982" y="872988"/>
                  <a:pt x="2535864" y="872988"/>
                </a:cubicBezTo>
                <a:close/>
                <a:moveTo>
                  <a:pt x="2119220" y="872988"/>
                </a:moveTo>
                <a:cubicBezTo>
                  <a:pt x="2139102" y="872988"/>
                  <a:pt x="2155220" y="889106"/>
                  <a:pt x="2155220" y="908988"/>
                </a:cubicBezTo>
                <a:cubicBezTo>
                  <a:pt x="2155220" y="928870"/>
                  <a:pt x="2139102" y="944988"/>
                  <a:pt x="2119220" y="944988"/>
                </a:cubicBezTo>
                <a:cubicBezTo>
                  <a:pt x="2099338" y="944988"/>
                  <a:pt x="2083220" y="928870"/>
                  <a:pt x="2083220" y="908988"/>
                </a:cubicBezTo>
                <a:cubicBezTo>
                  <a:pt x="2083220" y="889106"/>
                  <a:pt x="2099338" y="872988"/>
                  <a:pt x="2119220" y="872988"/>
                </a:cubicBezTo>
                <a:close/>
                <a:moveTo>
                  <a:pt x="1702576" y="872988"/>
                </a:moveTo>
                <a:cubicBezTo>
                  <a:pt x="1722458" y="872988"/>
                  <a:pt x="1738576" y="889106"/>
                  <a:pt x="1738576" y="908988"/>
                </a:cubicBezTo>
                <a:cubicBezTo>
                  <a:pt x="1738576" y="928870"/>
                  <a:pt x="1722458" y="944988"/>
                  <a:pt x="1702576" y="944988"/>
                </a:cubicBezTo>
                <a:cubicBezTo>
                  <a:pt x="1682694" y="944988"/>
                  <a:pt x="1666576" y="928870"/>
                  <a:pt x="1666576" y="908988"/>
                </a:cubicBezTo>
                <a:cubicBezTo>
                  <a:pt x="1666576" y="889106"/>
                  <a:pt x="1682694" y="872988"/>
                  <a:pt x="1702576" y="872988"/>
                </a:cubicBezTo>
                <a:close/>
                <a:moveTo>
                  <a:pt x="1285932" y="872988"/>
                </a:moveTo>
                <a:cubicBezTo>
                  <a:pt x="1305814" y="872988"/>
                  <a:pt x="1321932" y="889106"/>
                  <a:pt x="1321932" y="908988"/>
                </a:cubicBezTo>
                <a:cubicBezTo>
                  <a:pt x="1321932" y="928870"/>
                  <a:pt x="1305814" y="944988"/>
                  <a:pt x="1285932" y="944988"/>
                </a:cubicBezTo>
                <a:cubicBezTo>
                  <a:pt x="1266050" y="944988"/>
                  <a:pt x="1249932" y="928870"/>
                  <a:pt x="1249932" y="908988"/>
                </a:cubicBezTo>
                <a:cubicBezTo>
                  <a:pt x="1249932" y="889106"/>
                  <a:pt x="1266050" y="872988"/>
                  <a:pt x="1285932" y="872988"/>
                </a:cubicBezTo>
                <a:close/>
                <a:moveTo>
                  <a:pt x="869288" y="872988"/>
                </a:moveTo>
                <a:cubicBezTo>
                  <a:pt x="889170" y="872988"/>
                  <a:pt x="905288" y="889106"/>
                  <a:pt x="905288" y="908988"/>
                </a:cubicBezTo>
                <a:cubicBezTo>
                  <a:pt x="905288" y="928870"/>
                  <a:pt x="889170" y="944988"/>
                  <a:pt x="869288" y="944988"/>
                </a:cubicBezTo>
                <a:cubicBezTo>
                  <a:pt x="849406" y="944988"/>
                  <a:pt x="833288" y="928870"/>
                  <a:pt x="833288" y="908988"/>
                </a:cubicBezTo>
                <a:cubicBezTo>
                  <a:pt x="833288" y="889106"/>
                  <a:pt x="849406" y="872988"/>
                  <a:pt x="869288" y="872988"/>
                </a:cubicBezTo>
                <a:close/>
                <a:moveTo>
                  <a:pt x="452644" y="872988"/>
                </a:moveTo>
                <a:cubicBezTo>
                  <a:pt x="472526" y="872988"/>
                  <a:pt x="488644" y="889106"/>
                  <a:pt x="488644" y="908988"/>
                </a:cubicBezTo>
                <a:cubicBezTo>
                  <a:pt x="488644" y="928870"/>
                  <a:pt x="472526" y="944988"/>
                  <a:pt x="452644" y="944988"/>
                </a:cubicBezTo>
                <a:cubicBezTo>
                  <a:pt x="432762" y="944988"/>
                  <a:pt x="416644" y="928870"/>
                  <a:pt x="416644" y="908988"/>
                </a:cubicBezTo>
                <a:cubicBezTo>
                  <a:pt x="416644" y="889106"/>
                  <a:pt x="432762" y="872988"/>
                  <a:pt x="452644" y="872988"/>
                </a:cubicBezTo>
                <a:close/>
                <a:moveTo>
                  <a:pt x="36000" y="872988"/>
                </a:moveTo>
                <a:cubicBezTo>
                  <a:pt x="55882" y="872988"/>
                  <a:pt x="72000" y="889106"/>
                  <a:pt x="72000" y="908988"/>
                </a:cubicBezTo>
                <a:cubicBezTo>
                  <a:pt x="72000" y="928870"/>
                  <a:pt x="55882" y="944988"/>
                  <a:pt x="36000" y="944988"/>
                </a:cubicBezTo>
                <a:cubicBezTo>
                  <a:pt x="16118" y="944988"/>
                  <a:pt x="0" y="928870"/>
                  <a:pt x="0" y="908988"/>
                </a:cubicBezTo>
                <a:cubicBezTo>
                  <a:pt x="0" y="889106"/>
                  <a:pt x="16118" y="872988"/>
                  <a:pt x="36000" y="872988"/>
                </a:cubicBezTo>
                <a:close/>
                <a:moveTo>
                  <a:pt x="3369150" y="581992"/>
                </a:moveTo>
                <a:cubicBezTo>
                  <a:pt x="3389032" y="581992"/>
                  <a:pt x="3405150" y="598110"/>
                  <a:pt x="3405150" y="617992"/>
                </a:cubicBezTo>
                <a:cubicBezTo>
                  <a:pt x="3405150" y="637874"/>
                  <a:pt x="3389032" y="653992"/>
                  <a:pt x="3369150" y="653992"/>
                </a:cubicBezTo>
                <a:cubicBezTo>
                  <a:pt x="3349268" y="653992"/>
                  <a:pt x="3333150" y="637874"/>
                  <a:pt x="3333150" y="617992"/>
                </a:cubicBezTo>
                <a:cubicBezTo>
                  <a:pt x="3333150" y="598110"/>
                  <a:pt x="3349268" y="581992"/>
                  <a:pt x="3369150" y="581992"/>
                </a:cubicBezTo>
                <a:close/>
                <a:moveTo>
                  <a:pt x="2952508" y="581992"/>
                </a:moveTo>
                <a:cubicBezTo>
                  <a:pt x="2972390" y="581992"/>
                  <a:pt x="2988508" y="598110"/>
                  <a:pt x="2988508" y="617992"/>
                </a:cubicBezTo>
                <a:cubicBezTo>
                  <a:pt x="2988508" y="637874"/>
                  <a:pt x="2972390" y="653992"/>
                  <a:pt x="2952508" y="653992"/>
                </a:cubicBezTo>
                <a:cubicBezTo>
                  <a:pt x="2932626" y="653992"/>
                  <a:pt x="2916508" y="637874"/>
                  <a:pt x="2916508" y="617992"/>
                </a:cubicBezTo>
                <a:cubicBezTo>
                  <a:pt x="2916508" y="598110"/>
                  <a:pt x="2932626" y="581992"/>
                  <a:pt x="2952508" y="581992"/>
                </a:cubicBezTo>
                <a:close/>
                <a:moveTo>
                  <a:pt x="2535864" y="581992"/>
                </a:moveTo>
                <a:cubicBezTo>
                  <a:pt x="2555746" y="581992"/>
                  <a:pt x="2571864" y="598110"/>
                  <a:pt x="2571864" y="617992"/>
                </a:cubicBezTo>
                <a:cubicBezTo>
                  <a:pt x="2571864" y="637874"/>
                  <a:pt x="2555746" y="653992"/>
                  <a:pt x="2535864" y="653992"/>
                </a:cubicBezTo>
                <a:cubicBezTo>
                  <a:pt x="2515982" y="653992"/>
                  <a:pt x="2499864" y="637874"/>
                  <a:pt x="2499864" y="617992"/>
                </a:cubicBezTo>
                <a:cubicBezTo>
                  <a:pt x="2499864" y="598110"/>
                  <a:pt x="2515982" y="581992"/>
                  <a:pt x="2535864" y="581992"/>
                </a:cubicBezTo>
                <a:close/>
                <a:moveTo>
                  <a:pt x="2119220" y="581992"/>
                </a:moveTo>
                <a:cubicBezTo>
                  <a:pt x="2139102" y="581992"/>
                  <a:pt x="2155220" y="598110"/>
                  <a:pt x="2155220" y="617992"/>
                </a:cubicBezTo>
                <a:cubicBezTo>
                  <a:pt x="2155220" y="637874"/>
                  <a:pt x="2139102" y="653992"/>
                  <a:pt x="2119220" y="653992"/>
                </a:cubicBezTo>
                <a:cubicBezTo>
                  <a:pt x="2099338" y="653992"/>
                  <a:pt x="2083220" y="637874"/>
                  <a:pt x="2083220" y="617992"/>
                </a:cubicBezTo>
                <a:cubicBezTo>
                  <a:pt x="2083220" y="598110"/>
                  <a:pt x="2099338" y="581992"/>
                  <a:pt x="2119220" y="581992"/>
                </a:cubicBezTo>
                <a:close/>
                <a:moveTo>
                  <a:pt x="1702576" y="581992"/>
                </a:moveTo>
                <a:cubicBezTo>
                  <a:pt x="1722458" y="581992"/>
                  <a:pt x="1738576" y="598110"/>
                  <a:pt x="1738576" y="617992"/>
                </a:cubicBezTo>
                <a:cubicBezTo>
                  <a:pt x="1738576" y="637874"/>
                  <a:pt x="1722458" y="653992"/>
                  <a:pt x="1702576" y="653992"/>
                </a:cubicBezTo>
                <a:cubicBezTo>
                  <a:pt x="1682694" y="653992"/>
                  <a:pt x="1666576" y="637874"/>
                  <a:pt x="1666576" y="617992"/>
                </a:cubicBezTo>
                <a:cubicBezTo>
                  <a:pt x="1666576" y="598110"/>
                  <a:pt x="1682694" y="581992"/>
                  <a:pt x="1702576" y="581992"/>
                </a:cubicBezTo>
                <a:close/>
                <a:moveTo>
                  <a:pt x="1285932" y="581992"/>
                </a:moveTo>
                <a:cubicBezTo>
                  <a:pt x="1305814" y="581992"/>
                  <a:pt x="1321932" y="598110"/>
                  <a:pt x="1321932" y="617992"/>
                </a:cubicBezTo>
                <a:cubicBezTo>
                  <a:pt x="1321932" y="637874"/>
                  <a:pt x="1305814" y="653992"/>
                  <a:pt x="1285932" y="653992"/>
                </a:cubicBezTo>
                <a:cubicBezTo>
                  <a:pt x="1266050" y="653992"/>
                  <a:pt x="1249932" y="637874"/>
                  <a:pt x="1249932" y="617992"/>
                </a:cubicBezTo>
                <a:cubicBezTo>
                  <a:pt x="1249932" y="598110"/>
                  <a:pt x="1266050" y="581992"/>
                  <a:pt x="1285932" y="581992"/>
                </a:cubicBezTo>
                <a:close/>
                <a:moveTo>
                  <a:pt x="869288" y="581992"/>
                </a:moveTo>
                <a:cubicBezTo>
                  <a:pt x="889170" y="581992"/>
                  <a:pt x="905288" y="598110"/>
                  <a:pt x="905288" y="617992"/>
                </a:cubicBezTo>
                <a:cubicBezTo>
                  <a:pt x="905288" y="637874"/>
                  <a:pt x="889170" y="653992"/>
                  <a:pt x="869288" y="653992"/>
                </a:cubicBezTo>
                <a:cubicBezTo>
                  <a:pt x="849406" y="653992"/>
                  <a:pt x="833288" y="637874"/>
                  <a:pt x="833288" y="617992"/>
                </a:cubicBezTo>
                <a:cubicBezTo>
                  <a:pt x="833288" y="598110"/>
                  <a:pt x="849406" y="581992"/>
                  <a:pt x="869288" y="581992"/>
                </a:cubicBezTo>
                <a:close/>
                <a:moveTo>
                  <a:pt x="452644" y="581992"/>
                </a:moveTo>
                <a:cubicBezTo>
                  <a:pt x="472526" y="581992"/>
                  <a:pt x="488644" y="598110"/>
                  <a:pt x="488644" y="617992"/>
                </a:cubicBezTo>
                <a:cubicBezTo>
                  <a:pt x="488644" y="637874"/>
                  <a:pt x="472526" y="653992"/>
                  <a:pt x="452644" y="653992"/>
                </a:cubicBezTo>
                <a:cubicBezTo>
                  <a:pt x="432762" y="653992"/>
                  <a:pt x="416644" y="637874"/>
                  <a:pt x="416644" y="617992"/>
                </a:cubicBezTo>
                <a:cubicBezTo>
                  <a:pt x="416644" y="598110"/>
                  <a:pt x="432762" y="581992"/>
                  <a:pt x="452644" y="581992"/>
                </a:cubicBezTo>
                <a:close/>
                <a:moveTo>
                  <a:pt x="36000" y="581992"/>
                </a:moveTo>
                <a:cubicBezTo>
                  <a:pt x="55882" y="581992"/>
                  <a:pt x="72000" y="598110"/>
                  <a:pt x="72000" y="617992"/>
                </a:cubicBezTo>
                <a:cubicBezTo>
                  <a:pt x="72000" y="637874"/>
                  <a:pt x="55882" y="653992"/>
                  <a:pt x="36000" y="653992"/>
                </a:cubicBezTo>
                <a:cubicBezTo>
                  <a:pt x="16118" y="653992"/>
                  <a:pt x="0" y="637874"/>
                  <a:pt x="0" y="617992"/>
                </a:cubicBezTo>
                <a:cubicBezTo>
                  <a:pt x="0" y="598110"/>
                  <a:pt x="16118" y="581992"/>
                  <a:pt x="36000" y="581992"/>
                </a:cubicBezTo>
                <a:close/>
                <a:moveTo>
                  <a:pt x="3369150" y="290996"/>
                </a:moveTo>
                <a:cubicBezTo>
                  <a:pt x="3389032" y="290996"/>
                  <a:pt x="3405150" y="307114"/>
                  <a:pt x="3405150" y="326996"/>
                </a:cubicBezTo>
                <a:cubicBezTo>
                  <a:pt x="3405150" y="346878"/>
                  <a:pt x="3389032" y="362996"/>
                  <a:pt x="3369150" y="362996"/>
                </a:cubicBezTo>
                <a:cubicBezTo>
                  <a:pt x="3349268" y="362996"/>
                  <a:pt x="3333150" y="346878"/>
                  <a:pt x="3333150" y="326996"/>
                </a:cubicBezTo>
                <a:cubicBezTo>
                  <a:pt x="3333150" y="307114"/>
                  <a:pt x="3349268" y="290996"/>
                  <a:pt x="3369150" y="290996"/>
                </a:cubicBezTo>
                <a:close/>
                <a:moveTo>
                  <a:pt x="2952508" y="290996"/>
                </a:moveTo>
                <a:cubicBezTo>
                  <a:pt x="2972390" y="290996"/>
                  <a:pt x="2988508" y="307114"/>
                  <a:pt x="2988508" y="326996"/>
                </a:cubicBezTo>
                <a:cubicBezTo>
                  <a:pt x="2988508" y="346878"/>
                  <a:pt x="2972390" y="362996"/>
                  <a:pt x="2952508" y="362996"/>
                </a:cubicBezTo>
                <a:cubicBezTo>
                  <a:pt x="2932626" y="362996"/>
                  <a:pt x="2916508" y="346878"/>
                  <a:pt x="2916508" y="326996"/>
                </a:cubicBezTo>
                <a:cubicBezTo>
                  <a:pt x="2916508" y="307114"/>
                  <a:pt x="2932626" y="290996"/>
                  <a:pt x="2952508" y="290996"/>
                </a:cubicBezTo>
                <a:close/>
                <a:moveTo>
                  <a:pt x="2535864" y="290996"/>
                </a:moveTo>
                <a:cubicBezTo>
                  <a:pt x="2555746" y="290996"/>
                  <a:pt x="2571864" y="307114"/>
                  <a:pt x="2571864" y="326996"/>
                </a:cubicBezTo>
                <a:cubicBezTo>
                  <a:pt x="2571864" y="346878"/>
                  <a:pt x="2555746" y="362996"/>
                  <a:pt x="2535864" y="362996"/>
                </a:cubicBezTo>
                <a:cubicBezTo>
                  <a:pt x="2515982" y="362996"/>
                  <a:pt x="2499864" y="346878"/>
                  <a:pt x="2499864" y="326996"/>
                </a:cubicBezTo>
                <a:cubicBezTo>
                  <a:pt x="2499864" y="307114"/>
                  <a:pt x="2515982" y="290996"/>
                  <a:pt x="2535864" y="290996"/>
                </a:cubicBezTo>
                <a:close/>
                <a:moveTo>
                  <a:pt x="2119220" y="290996"/>
                </a:moveTo>
                <a:cubicBezTo>
                  <a:pt x="2139102" y="290996"/>
                  <a:pt x="2155220" y="307114"/>
                  <a:pt x="2155220" y="326996"/>
                </a:cubicBezTo>
                <a:cubicBezTo>
                  <a:pt x="2155220" y="346878"/>
                  <a:pt x="2139102" y="362996"/>
                  <a:pt x="2119220" y="362996"/>
                </a:cubicBezTo>
                <a:cubicBezTo>
                  <a:pt x="2099338" y="362996"/>
                  <a:pt x="2083220" y="346878"/>
                  <a:pt x="2083220" y="326996"/>
                </a:cubicBezTo>
                <a:cubicBezTo>
                  <a:pt x="2083220" y="307114"/>
                  <a:pt x="2099338" y="290996"/>
                  <a:pt x="2119220" y="290996"/>
                </a:cubicBezTo>
                <a:close/>
                <a:moveTo>
                  <a:pt x="1702576" y="290996"/>
                </a:moveTo>
                <a:cubicBezTo>
                  <a:pt x="1722458" y="290996"/>
                  <a:pt x="1738576" y="307114"/>
                  <a:pt x="1738576" y="326996"/>
                </a:cubicBezTo>
                <a:cubicBezTo>
                  <a:pt x="1738576" y="346878"/>
                  <a:pt x="1722458" y="362996"/>
                  <a:pt x="1702576" y="362996"/>
                </a:cubicBezTo>
                <a:cubicBezTo>
                  <a:pt x="1682694" y="362996"/>
                  <a:pt x="1666576" y="346878"/>
                  <a:pt x="1666576" y="326996"/>
                </a:cubicBezTo>
                <a:cubicBezTo>
                  <a:pt x="1666576" y="307114"/>
                  <a:pt x="1682694" y="290996"/>
                  <a:pt x="1702576" y="290996"/>
                </a:cubicBezTo>
                <a:close/>
                <a:moveTo>
                  <a:pt x="1285932" y="290996"/>
                </a:moveTo>
                <a:cubicBezTo>
                  <a:pt x="1305814" y="290996"/>
                  <a:pt x="1321932" y="307114"/>
                  <a:pt x="1321932" y="326996"/>
                </a:cubicBezTo>
                <a:cubicBezTo>
                  <a:pt x="1321932" y="346878"/>
                  <a:pt x="1305814" y="362996"/>
                  <a:pt x="1285932" y="362996"/>
                </a:cubicBezTo>
                <a:cubicBezTo>
                  <a:pt x="1266050" y="362996"/>
                  <a:pt x="1249932" y="346878"/>
                  <a:pt x="1249932" y="326996"/>
                </a:cubicBezTo>
                <a:cubicBezTo>
                  <a:pt x="1249932" y="307114"/>
                  <a:pt x="1266050" y="290996"/>
                  <a:pt x="1285932" y="290996"/>
                </a:cubicBezTo>
                <a:close/>
                <a:moveTo>
                  <a:pt x="869288" y="290996"/>
                </a:moveTo>
                <a:cubicBezTo>
                  <a:pt x="889170" y="290996"/>
                  <a:pt x="905288" y="307114"/>
                  <a:pt x="905288" y="326996"/>
                </a:cubicBezTo>
                <a:cubicBezTo>
                  <a:pt x="905288" y="346878"/>
                  <a:pt x="889170" y="362996"/>
                  <a:pt x="869288" y="362996"/>
                </a:cubicBezTo>
                <a:cubicBezTo>
                  <a:pt x="849406" y="362996"/>
                  <a:pt x="833288" y="346878"/>
                  <a:pt x="833288" y="326996"/>
                </a:cubicBezTo>
                <a:cubicBezTo>
                  <a:pt x="833288" y="307114"/>
                  <a:pt x="849406" y="290996"/>
                  <a:pt x="869288" y="290996"/>
                </a:cubicBezTo>
                <a:close/>
                <a:moveTo>
                  <a:pt x="452644" y="290996"/>
                </a:moveTo>
                <a:cubicBezTo>
                  <a:pt x="472526" y="290996"/>
                  <a:pt x="488644" y="307114"/>
                  <a:pt x="488644" y="326996"/>
                </a:cubicBezTo>
                <a:cubicBezTo>
                  <a:pt x="488644" y="346878"/>
                  <a:pt x="472526" y="362996"/>
                  <a:pt x="452644" y="362996"/>
                </a:cubicBezTo>
                <a:cubicBezTo>
                  <a:pt x="432762" y="362996"/>
                  <a:pt x="416644" y="346878"/>
                  <a:pt x="416644" y="326996"/>
                </a:cubicBezTo>
                <a:cubicBezTo>
                  <a:pt x="416644" y="307114"/>
                  <a:pt x="432762" y="290996"/>
                  <a:pt x="452644" y="290996"/>
                </a:cubicBezTo>
                <a:close/>
                <a:moveTo>
                  <a:pt x="36000" y="290996"/>
                </a:moveTo>
                <a:cubicBezTo>
                  <a:pt x="55882" y="290996"/>
                  <a:pt x="72000" y="307114"/>
                  <a:pt x="72000" y="326996"/>
                </a:cubicBezTo>
                <a:cubicBezTo>
                  <a:pt x="72000" y="346878"/>
                  <a:pt x="55882" y="362996"/>
                  <a:pt x="36000" y="362996"/>
                </a:cubicBezTo>
                <a:cubicBezTo>
                  <a:pt x="16118" y="362996"/>
                  <a:pt x="0" y="346878"/>
                  <a:pt x="0" y="326996"/>
                </a:cubicBezTo>
                <a:cubicBezTo>
                  <a:pt x="0" y="307114"/>
                  <a:pt x="16118" y="290996"/>
                  <a:pt x="36000" y="290996"/>
                </a:cubicBezTo>
                <a:close/>
                <a:moveTo>
                  <a:pt x="3369150" y="0"/>
                </a:moveTo>
                <a:cubicBezTo>
                  <a:pt x="3389032" y="0"/>
                  <a:pt x="3405150" y="16118"/>
                  <a:pt x="3405150" y="36000"/>
                </a:cubicBezTo>
                <a:cubicBezTo>
                  <a:pt x="3405150" y="55882"/>
                  <a:pt x="3389032" y="72000"/>
                  <a:pt x="3369150" y="72000"/>
                </a:cubicBezTo>
                <a:cubicBezTo>
                  <a:pt x="3349268" y="72000"/>
                  <a:pt x="3333150" y="55882"/>
                  <a:pt x="3333150" y="36000"/>
                </a:cubicBezTo>
                <a:cubicBezTo>
                  <a:pt x="3333150" y="16118"/>
                  <a:pt x="3349268" y="0"/>
                  <a:pt x="3369150" y="0"/>
                </a:cubicBezTo>
                <a:close/>
                <a:moveTo>
                  <a:pt x="2952508" y="0"/>
                </a:moveTo>
                <a:cubicBezTo>
                  <a:pt x="2972390" y="0"/>
                  <a:pt x="2988508" y="16118"/>
                  <a:pt x="2988508" y="36000"/>
                </a:cubicBezTo>
                <a:cubicBezTo>
                  <a:pt x="2988508" y="55882"/>
                  <a:pt x="2972390" y="72000"/>
                  <a:pt x="2952508" y="72000"/>
                </a:cubicBezTo>
                <a:cubicBezTo>
                  <a:pt x="2932626" y="72000"/>
                  <a:pt x="2916508" y="55882"/>
                  <a:pt x="2916508" y="36000"/>
                </a:cubicBezTo>
                <a:cubicBezTo>
                  <a:pt x="2916508" y="16118"/>
                  <a:pt x="2932626" y="0"/>
                  <a:pt x="2952508" y="0"/>
                </a:cubicBezTo>
                <a:close/>
                <a:moveTo>
                  <a:pt x="2535864" y="0"/>
                </a:moveTo>
                <a:cubicBezTo>
                  <a:pt x="2555746" y="0"/>
                  <a:pt x="2571864" y="16118"/>
                  <a:pt x="2571864" y="36000"/>
                </a:cubicBezTo>
                <a:cubicBezTo>
                  <a:pt x="2571864" y="55882"/>
                  <a:pt x="2555746" y="72000"/>
                  <a:pt x="2535864" y="72000"/>
                </a:cubicBezTo>
                <a:cubicBezTo>
                  <a:pt x="2515982" y="72000"/>
                  <a:pt x="2499864" y="55882"/>
                  <a:pt x="2499864" y="36000"/>
                </a:cubicBezTo>
                <a:cubicBezTo>
                  <a:pt x="2499864" y="16118"/>
                  <a:pt x="2515982" y="0"/>
                  <a:pt x="2535864" y="0"/>
                </a:cubicBezTo>
                <a:close/>
                <a:moveTo>
                  <a:pt x="2119220" y="0"/>
                </a:moveTo>
                <a:cubicBezTo>
                  <a:pt x="2139102" y="0"/>
                  <a:pt x="2155220" y="16118"/>
                  <a:pt x="2155220" y="36000"/>
                </a:cubicBezTo>
                <a:cubicBezTo>
                  <a:pt x="2155220" y="55882"/>
                  <a:pt x="2139102" y="72000"/>
                  <a:pt x="2119220" y="72000"/>
                </a:cubicBezTo>
                <a:cubicBezTo>
                  <a:pt x="2099338" y="72000"/>
                  <a:pt x="2083220" y="55882"/>
                  <a:pt x="2083220" y="36000"/>
                </a:cubicBezTo>
                <a:cubicBezTo>
                  <a:pt x="2083220" y="16118"/>
                  <a:pt x="2099338" y="0"/>
                  <a:pt x="2119220" y="0"/>
                </a:cubicBezTo>
                <a:close/>
                <a:moveTo>
                  <a:pt x="1702576" y="0"/>
                </a:moveTo>
                <a:cubicBezTo>
                  <a:pt x="1722458" y="0"/>
                  <a:pt x="1738576" y="16118"/>
                  <a:pt x="1738576" y="36000"/>
                </a:cubicBezTo>
                <a:cubicBezTo>
                  <a:pt x="1738576" y="55882"/>
                  <a:pt x="1722458" y="72000"/>
                  <a:pt x="1702576" y="72000"/>
                </a:cubicBezTo>
                <a:cubicBezTo>
                  <a:pt x="1682694" y="72000"/>
                  <a:pt x="1666576" y="55882"/>
                  <a:pt x="1666576" y="36000"/>
                </a:cubicBezTo>
                <a:cubicBezTo>
                  <a:pt x="1666576" y="16118"/>
                  <a:pt x="1682694" y="0"/>
                  <a:pt x="1702576" y="0"/>
                </a:cubicBezTo>
                <a:close/>
                <a:moveTo>
                  <a:pt x="1285932" y="0"/>
                </a:moveTo>
                <a:cubicBezTo>
                  <a:pt x="1305814" y="0"/>
                  <a:pt x="1321932" y="16118"/>
                  <a:pt x="1321932" y="36000"/>
                </a:cubicBezTo>
                <a:cubicBezTo>
                  <a:pt x="1321932" y="55882"/>
                  <a:pt x="1305814" y="72000"/>
                  <a:pt x="1285932" y="72000"/>
                </a:cubicBezTo>
                <a:cubicBezTo>
                  <a:pt x="1266050" y="72000"/>
                  <a:pt x="1249932" y="55882"/>
                  <a:pt x="1249932" y="36000"/>
                </a:cubicBezTo>
                <a:cubicBezTo>
                  <a:pt x="1249932" y="16118"/>
                  <a:pt x="1266050" y="0"/>
                  <a:pt x="1285932" y="0"/>
                </a:cubicBezTo>
                <a:close/>
                <a:moveTo>
                  <a:pt x="869288" y="0"/>
                </a:moveTo>
                <a:cubicBezTo>
                  <a:pt x="889170" y="0"/>
                  <a:pt x="905288" y="16118"/>
                  <a:pt x="905288" y="36000"/>
                </a:cubicBezTo>
                <a:cubicBezTo>
                  <a:pt x="905288" y="55882"/>
                  <a:pt x="889170" y="72000"/>
                  <a:pt x="869288" y="72000"/>
                </a:cubicBezTo>
                <a:cubicBezTo>
                  <a:pt x="849406" y="72000"/>
                  <a:pt x="833288" y="55882"/>
                  <a:pt x="833288" y="36000"/>
                </a:cubicBezTo>
                <a:cubicBezTo>
                  <a:pt x="833288" y="16118"/>
                  <a:pt x="849406" y="0"/>
                  <a:pt x="869288" y="0"/>
                </a:cubicBezTo>
                <a:close/>
                <a:moveTo>
                  <a:pt x="452644" y="0"/>
                </a:moveTo>
                <a:cubicBezTo>
                  <a:pt x="472526" y="0"/>
                  <a:pt x="488644" y="16118"/>
                  <a:pt x="488644" y="36000"/>
                </a:cubicBezTo>
                <a:cubicBezTo>
                  <a:pt x="488644" y="55882"/>
                  <a:pt x="472526" y="72000"/>
                  <a:pt x="452644" y="72000"/>
                </a:cubicBezTo>
                <a:cubicBezTo>
                  <a:pt x="432762" y="72000"/>
                  <a:pt x="416644" y="55882"/>
                  <a:pt x="416644" y="36000"/>
                </a:cubicBezTo>
                <a:cubicBezTo>
                  <a:pt x="416644" y="16118"/>
                  <a:pt x="432762" y="0"/>
                  <a:pt x="452644" y="0"/>
                </a:cubicBezTo>
                <a:close/>
                <a:moveTo>
                  <a:pt x="36000" y="0"/>
                </a:moveTo>
                <a:cubicBezTo>
                  <a:pt x="55882" y="0"/>
                  <a:pt x="72000" y="16118"/>
                  <a:pt x="72000" y="36000"/>
                </a:cubicBezTo>
                <a:cubicBezTo>
                  <a:pt x="72000" y="55882"/>
                  <a:pt x="55882" y="72000"/>
                  <a:pt x="36000" y="72000"/>
                </a:cubicBezTo>
                <a:cubicBezTo>
                  <a:pt x="16118" y="72000"/>
                  <a:pt x="0" y="55882"/>
                  <a:pt x="0" y="36000"/>
                </a:cubicBezTo>
                <a:cubicBezTo>
                  <a:pt x="0" y="16118"/>
                  <a:pt x="16118" y="0"/>
                  <a:pt x="36000" y="0"/>
                </a:cubicBezTo>
                <a:close/>
              </a:path>
            </a:pathLst>
          </a:custGeom>
          <a:gradFill>
            <a:gsLst>
              <a:gs pos="0">
                <a:srgbClr val="5F85C3"/>
              </a:gs>
              <a:gs pos="100000">
                <a:srgbClr val="5F85C3">
                  <a:alpha val="0"/>
                </a:srgb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74" name="文本框 73"/>
          <p:cNvSpPr txBox="1"/>
          <p:nvPr>
            <p:custDataLst>
              <p:tags r:id="rId27"/>
            </p:custDataLst>
          </p:nvPr>
        </p:nvSpPr>
        <p:spPr>
          <a:xfrm>
            <a:off x="7563485" y="2485390"/>
            <a:ext cx="15316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n w="3175">
                  <a:noFill/>
                </a:ln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添加标题</a:t>
            </a:r>
            <a:endParaRPr lang="zh-CN" altLang="en-US" sz="2000" dirty="0">
              <a:ln w="3175">
                <a:noFill/>
              </a:ln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28"/>
            </p:custDataLst>
          </p:nvPr>
        </p:nvSpPr>
        <p:spPr>
          <a:xfrm>
            <a:off x="9798050" y="2520315"/>
            <a:ext cx="15347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n w="3175">
                  <a:noFill/>
                </a:ln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添加标题</a:t>
            </a:r>
            <a:endParaRPr lang="zh-CN" altLang="en-US" sz="2000" dirty="0">
              <a:ln w="3175">
                <a:noFill/>
              </a:ln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29"/>
            </p:custDataLst>
          </p:nvPr>
        </p:nvSpPr>
        <p:spPr>
          <a:xfrm>
            <a:off x="2897188" y="5394960"/>
            <a:ext cx="2000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dirty="0">
                <a:ln w="3175">
                  <a:noFill/>
                </a:ln>
                <a:solidFill>
                  <a:srgbClr val="515983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单击输入小标题</a:t>
            </a:r>
            <a:endParaRPr lang="zh-CN" altLang="en-US" dirty="0">
              <a:ln w="3175">
                <a:noFill/>
              </a:ln>
              <a:solidFill>
                <a:srgbClr val="515983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4" name="图形"/>
          <p:cNvSpPr txBox="1"/>
          <p:nvPr>
            <p:custDataLst>
              <p:tags r:id="rId30"/>
            </p:custDataLst>
          </p:nvPr>
        </p:nvSpPr>
        <p:spPr>
          <a:xfrm>
            <a:off x="1645920" y="5856605"/>
            <a:ext cx="4503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200" spc="100" dirty="0">
                <a:solidFill>
                  <a:srgbClr val="000000">
                    <a:lumMod val="50000"/>
                    <a:lumOff val="50000"/>
                    <a:alpha val="87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单击输入正文，请尽量言简意赅的阐述观点</a:t>
            </a:r>
            <a:endParaRPr lang="zh-CN" altLang="en-US" sz="1200" spc="100" dirty="0">
              <a:solidFill>
                <a:srgbClr val="000000">
                  <a:lumMod val="50000"/>
                  <a:lumOff val="50000"/>
                  <a:alpha val="87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5" name="图片 14" descr="G:\工作文件\2023\12月\PPT\图片、ppt等素材\新图\蓝天\图片1.png图片1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32"/>
          <a:srcRect/>
          <a:stretch>
            <a:fillRect/>
          </a:stretch>
        </p:blipFill>
        <p:spPr>
          <a:xfrm>
            <a:off x="1643380" y="2060575"/>
            <a:ext cx="4561205" cy="3053080"/>
          </a:xfrm>
          <a:prstGeom prst="roundRect">
            <a:avLst>
              <a:gd name="adj" fmla="val 10553"/>
            </a:avLst>
          </a:prstGeom>
        </p:spPr>
      </p:pic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33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34"/>
              </p:custDataLst>
            </p:nvPr>
          </p:nvPicPr>
          <p:blipFill>
            <a:blip r:embed="rId35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</p:spTree>
    <p:custDataLst>
      <p:tags r:id="rId36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3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6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01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输入标题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6" name="椭圆 5"/>
            <p:cNvSpPr/>
            <p:nvPr>
              <p:custDataLst>
                <p:tags r:id="rId8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2" name="文本框 1"/>
          <p:cNvSpPr txBox="1"/>
          <p:nvPr>
            <p:custDataLst>
              <p:tags r:id="rId11"/>
            </p:custDataLst>
          </p:nvPr>
        </p:nvSpPr>
        <p:spPr>
          <a:xfrm>
            <a:off x="1666875" y="1629410"/>
            <a:ext cx="2836545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zh-CN" altLang="en-US" sz="2000" b="1" dirty="0">
                <a:solidFill>
                  <a:srgbClr val="2A679E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添加小标题</a:t>
            </a:r>
            <a:endParaRPr lang="zh-CN" altLang="en-US" sz="2000" b="1" dirty="0">
              <a:solidFill>
                <a:srgbClr val="2A679E"/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12"/>
            </p:custDataLst>
          </p:nvPr>
        </p:nvSpPr>
        <p:spPr>
          <a:xfrm>
            <a:off x="1666875" y="2294255"/>
            <a:ext cx="4399915" cy="5708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200" spc="10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单击此处输入正文，为了最终演示发布的良好效果，请尽量言简意赅的阐述观点</a:t>
            </a:r>
            <a:endParaRPr lang="zh-CN" altLang="en-US" sz="1200" spc="100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</p:txBody>
      </p:sp>
      <p:sp>
        <p:nvSpPr>
          <p:cNvPr id="14" name="平行四边形 13"/>
          <p:cNvSpPr/>
          <p:nvPr>
            <p:custDataLst>
              <p:tags r:id="rId13"/>
            </p:custDataLst>
          </p:nvPr>
        </p:nvSpPr>
        <p:spPr>
          <a:xfrm>
            <a:off x="5606087" y="1619458"/>
            <a:ext cx="364923" cy="377508"/>
          </a:xfrm>
          <a:prstGeom prst="parallelogram">
            <a:avLst>
              <a:gd name="adj" fmla="val 24138"/>
            </a:avLst>
          </a:prstGeom>
          <a:solidFill>
            <a:srgbClr val="2A679E">
              <a:alpha val="57000"/>
            </a:srgbClr>
          </a:solidFill>
          <a:ln>
            <a:noFill/>
            <a:prstDash val="solid"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14"/>
            </p:custDataLst>
          </p:nvPr>
        </p:nvCxnSpPr>
        <p:spPr>
          <a:xfrm>
            <a:off x="1711960" y="2172970"/>
            <a:ext cx="4354830" cy="0"/>
          </a:xfrm>
          <a:prstGeom prst="line">
            <a:avLst/>
          </a:prstGeom>
          <a:ln w="11430">
            <a:solidFill>
              <a:srgbClr val="515983"/>
            </a:solidFill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grpSp>
        <p:nvGrpSpPr>
          <p:cNvPr id="24" name="组合 23"/>
          <p:cNvGrpSpPr/>
          <p:nvPr/>
        </p:nvGrpSpPr>
        <p:grpSpPr>
          <a:xfrm>
            <a:off x="7051785" y="1911101"/>
            <a:ext cx="4211261" cy="1036617"/>
            <a:chOff x="7213297" y="1987953"/>
            <a:chExt cx="4211261" cy="1036617"/>
          </a:xfrm>
        </p:grpSpPr>
        <p:pic>
          <p:nvPicPr>
            <p:cNvPr id="25" name="图形 3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213297" y="1987953"/>
              <a:ext cx="417712" cy="417712"/>
            </a:xfrm>
            <a:prstGeom prst="rect">
              <a:avLst/>
            </a:prstGeom>
          </p:spPr>
        </p:pic>
        <p:grpSp>
          <p:nvGrpSpPr>
            <p:cNvPr id="28" name="组合 27"/>
            <p:cNvGrpSpPr/>
            <p:nvPr/>
          </p:nvGrpSpPr>
          <p:grpSpPr>
            <a:xfrm>
              <a:off x="7897815" y="2023210"/>
              <a:ext cx="3526743" cy="1001360"/>
              <a:chOff x="1887176" y="1780605"/>
              <a:chExt cx="2665493" cy="1001360"/>
            </a:xfrm>
          </p:grpSpPr>
          <p:sp>
            <p:nvSpPr>
              <p:cNvPr id="32" name="矩形 31"/>
              <p:cNvSpPr/>
              <p:nvPr>
                <p:custDataLst>
                  <p:tags r:id="rId18"/>
                </p:custDataLst>
              </p:nvPr>
            </p:nvSpPr>
            <p:spPr>
              <a:xfrm>
                <a:off x="1909307" y="2232904"/>
                <a:ext cx="2643362" cy="549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5" name="矩形 34"/>
              <p:cNvSpPr/>
              <p:nvPr>
                <p:custDataLst>
                  <p:tags r:id="rId19"/>
                </p:custDataLst>
              </p:nvPr>
            </p:nvSpPr>
            <p:spPr>
              <a:xfrm>
                <a:off x="1887176" y="1780605"/>
                <a:ext cx="1520417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lvl="0"/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请在这里添加标题</a:t>
                </a:r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7051785" y="3406855"/>
            <a:ext cx="4271173" cy="1018149"/>
            <a:chOff x="7153385" y="3282771"/>
            <a:chExt cx="4271173" cy="1018149"/>
          </a:xfrm>
        </p:grpSpPr>
        <p:pic>
          <p:nvPicPr>
            <p:cNvPr id="37" name="图形 5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7153385" y="3282771"/>
              <a:ext cx="480384" cy="480384"/>
            </a:xfrm>
            <a:prstGeom prst="rect">
              <a:avLst/>
            </a:prstGeom>
          </p:spPr>
        </p:pic>
        <p:grpSp>
          <p:nvGrpSpPr>
            <p:cNvPr id="38" name="组合 37"/>
            <p:cNvGrpSpPr/>
            <p:nvPr/>
          </p:nvGrpSpPr>
          <p:grpSpPr>
            <a:xfrm>
              <a:off x="7897815" y="3299560"/>
              <a:ext cx="3526743" cy="1001360"/>
              <a:chOff x="1887176" y="1780605"/>
              <a:chExt cx="2665493" cy="1001360"/>
            </a:xfrm>
          </p:grpSpPr>
          <p:sp>
            <p:nvSpPr>
              <p:cNvPr id="40" name="矩形 39"/>
              <p:cNvSpPr/>
              <p:nvPr>
                <p:custDataLst>
                  <p:tags r:id="rId23"/>
                </p:custDataLst>
              </p:nvPr>
            </p:nvSpPr>
            <p:spPr>
              <a:xfrm>
                <a:off x="1909307" y="2232904"/>
                <a:ext cx="2643362" cy="549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41" name="矩形 40"/>
              <p:cNvSpPr/>
              <p:nvPr>
                <p:custDataLst>
                  <p:tags r:id="rId24"/>
                </p:custDataLst>
              </p:nvPr>
            </p:nvSpPr>
            <p:spPr>
              <a:xfrm>
                <a:off x="1887176" y="1780605"/>
                <a:ext cx="1520417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lvl="0"/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请在这里添加标题</a:t>
                </a:r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7051785" y="4824830"/>
            <a:ext cx="4270058" cy="1001360"/>
            <a:chOff x="7154500" y="4575910"/>
            <a:chExt cx="4270058" cy="1001360"/>
          </a:xfrm>
        </p:grpSpPr>
        <p:pic>
          <p:nvPicPr>
            <p:cNvPr id="43" name="图形 7"/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7154500" y="4640262"/>
              <a:ext cx="401954" cy="381000"/>
            </a:xfrm>
            <a:prstGeom prst="rect">
              <a:avLst/>
            </a:prstGeom>
          </p:spPr>
        </p:pic>
        <p:grpSp>
          <p:nvGrpSpPr>
            <p:cNvPr id="44" name="组合 43"/>
            <p:cNvGrpSpPr/>
            <p:nvPr/>
          </p:nvGrpSpPr>
          <p:grpSpPr>
            <a:xfrm>
              <a:off x="7897815" y="4575910"/>
              <a:ext cx="3526743" cy="1001360"/>
              <a:chOff x="1887176" y="1780605"/>
              <a:chExt cx="2665493" cy="1001360"/>
            </a:xfrm>
          </p:grpSpPr>
          <p:sp>
            <p:nvSpPr>
              <p:cNvPr id="45" name="矩形 44"/>
              <p:cNvSpPr/>
              <p:nvPr>
                <p:custDataLst>
                  <p:tags r:id="rId28"/>
                </p:custDataLst>
              </p:nvPr>
            </p:nvSpPr>
            <p:spPr>
              <a:xfrm>
                <a:off x="1909307" y="2232904"/>
                <a:ext cx="2643362" cy="549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46" name="矩形 45"/>
              <p:cNvSpPr/>
              <p:nvPr>
                <p:custDataLst>
                  <p:tags r:id="rId29"/>
                </p:custDataLst>
              </p:nvPr>
            </p:nvSpPr>
            <p:spPr>
              <a:xfrm>
                <a:off x="1887176" y="1780605"/>
                <a:ext cx="1520417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lvl="0"/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请在这里添加标题</a:t>
                </a:r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graphicFrame>
        <p:nvGraphicFramePr>
          <p:cNvPr id="12" name="图表 11"/>
          <p:cNvGraphicFramePr/>
          <p:nvPr>
            <p:custDataLst>
              <p:tags r:id="rId30"/>
            </p:custDataLst>
          </p:nvPr>
        </p:nvGraphicFramePr>
        <p:xfrm>
          <a:off x="839787" y="3260077"/>
          <a:ext cx="5905500" cy="26959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5" name="矩形 14" hidden="1"/>
          <p:cNvSpPr/>
          <p:nvPr>
            <p:custDataLst>
              <p:tags r:id="rId31"/>
            </p:custDataLst>
          </p:nvPr>
        </p:nvSpPr>
        <p:spPr>
          <a:xfrm>
            <a:off x="1636395" y="1101725"/>
            <a:ext cx="1549412" cy="4064033"/>
          </a:xfrm>
          <a:prstGeom prst="rect">
            <a:avLst/>
          </a:prstGeom>
          <a:solidFill>
            <a:schemeClr val="accent1">
              <a:alpha val="1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7" name="直接连接符 16" hidden="1"/>
          <p:cNvCxnSpPr/>
          <p:nvPr>
            <p:custDataLst>
              <p:tags r:id="rId32"/>
            </p:custDataLst>
          </p:nvPr>
        </p:nvCxnSpPr>
        <p:spPr>
          <a:xfrm>
            <a:off x="835025" y="790575"/>
            <a:ext cx="518604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 hidden="1"/>
          <p:cNvGrpSpPr/>
          <p:nvPr>
            <p:custDataLst>
              <p:tags r:id="rId33"/>
            </p:custDataLst>
          </p:nvPr>
        </p:nvGrpSpPr>
        <p:grpSpPr>
          <a:xfrm>
            <a:off x="835025" y="790575"/>
            <a:ext cx="2108835" cy="1803600"/>
            <a:chOff x="835025" y="790575"/>
            <a:chExt cx="2108835" cy="1804670"/>
          </a:xfrm>
        </p:grpSpPr>
        <p:sp>
          <p:nvSpPr>
            <p:cNvPr id="20" name="文本框 19"/>
            <p:cNvSpPr txBox="1"/>
            <p:nvPr>
              <p:custDataLst>
                <p:tags r:id="rId34"/>
              </p:custDataLst>
            </p:nvPr>
          </p:nvSpPr>
          <p:spPr>
            <a:xfrm>
              <a:off x="835025" y="1341120"/>
              <a:ext cx="2108835" cy="706755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p>
              <a:pPr algn="ctr" fontAlgn="ctr"/>
              <a:r>
                <a:rPr lang="en-US" altLang="zh-CN" sz="36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1.2</a:t>
              </a:r>
              <a:r>
                <a:rPr lang="zh-CN" altLang="en-US" sz="36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倍</a:t>
              </a:r>
              <a:endParaRPr lang="zh-CN" altLang="en-US" sz="36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6" name="等腰三角形 25"/>
            <p:cNvSpPr/>
            <p:nvPr>
              <p:custDataLst>
                <p:tags r:id="rId35"/>
              </p:custDataLst>
            </p:nvPr>
          </p:nvSpPr>
          <p:spPr>
            <a:xfrm>
              <a:off x="1773555" y="996950"/>
              <a:ext cx="231140" cy="23114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>
              <p:custDataLst>
                <p:tags r:id="rId36"/>
              </p:custDataLst>
            </p:nvPr>
          </p:nvSpPr>
          <p:spPr>
            <a:xfrm flipV="1">
              <a:off x="1773555" y="2160905"/>
              <a:ext cx="231140" cy="23114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>
              <p:custDataLst>
                <p:tags r:id="rId37"/>
              </p:custDataLst>
            </p:nvPr>
          </p:nvSpPr>
          <p:spPr>
            <a:xfrm>
              <a:off x="1345565" y="790575"/>
              <a:ext cx="1087755" cy="203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2" name="直接连接符 21"/>
            <p:cNvCxnSpPr/>
            <p:nvPr>
              <p:custDataLst>
                <p:tags r:id="rId38"/>
              </p:custDataLst>
            </p:nvPr>
          </p:nvCxnSpPr>
          <p:spPr>
            <a:xfrm>
              <a:off x="1444625" y="2595245"/>
              <a:ext cx="8890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直接连接符 22" hidden="1"/>
          <p:cNvCxnSpPr/>
          <p:nvPr>
            <p:custDataLst>
              <p:tags r:id="rId39"/>
            </p:custDataLst>
          </p:nvPr>
        </p:nvCxnSpPr>
        <p:spPr>
          <a:xfrm>
            <a:off x="6021070" y="777875"/>
            <a:ext cx="0" cy="127001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0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3" name="图片 22" descr="微信图片_20231218112318"/>
          <p:cNvPicPr>
            <a:picLocks noChangeAspect="1"/>
          </p:cNvPicPr>
          <p:nvPr/>
        </p:nvPicPr>
        <p:blipFill>
          <a:blip r:embed="rId1"/>
          <a:srcRect l="15110" r="47712" b="27808"/>
          <a:stretch>
            <a:fillRect/>
          </a:stretch>
        </p:blipFill>
        <p:spPr>
          <a:xfrm>
            <a:off x="6783705" y="1667510"/>
            <a:ext cx="2765425" cy="2741295"/>
          </a:xfrm>
          <a:prstGeom prst="rect">
            <a:avLst/>
          </a:prstGeom>
        </p:spPr>
      </p:pic>
      <p:pic>
        <p:nvPicPr>
          <p:cNvPr id="22" name="图片 21" descr="谭海仁2"/>
          <p:cNvPicPr>
            <a:picLocks noChangeAspect="1"/>
          </p:cNvPicPr>
          <p:nvPr/>
        </p:nvPicPr>
        <p:blipFill>
          <a:blip r:embed="rId2"/>
          <a:srcRect l="7020" r="55291" b="27148"/>
          <a:stretch>
            <a:fillRect/>
          </a:stretch>
        </p:blipFill>
        <p:spPr>
          <a:xfrm>
            <a:off x="2716530" y="3424555"/>
            <a:ext cx="2776220" cy="2739390"/>
          </a:xfrm>
          <a:prstGeom prst="rect">
            <a:avLst/>
          </a:prstGeom>
        </p:spPr>
      </p:pic>
      <p:sp>
        <p:nvSpPr>
          <p:cNvPr id="59" name="椭圆 58"/>
          <p:cNvSpPr/>
          <p:nvPr>
            <p:custDataLst>
              <p:tags r:id="rId3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4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7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01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输入标题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6" name="椭圆 5"/>
            <p:cNvSpPr/>
            <p:nvPr>
              <p:custDataLst>
                <p:tags r:id="rId9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12" name="任意多边形 11"/>
          <p:cNvSpPr/>
          <p:nvPr>
            <p:custDataLst>
              <p:tags r:id="rId12"/>
            </p:custDataLst>
          </p:nvPr>
        </p:nvSpPr>
        <p:spPr>
          <a:xfrm>
            <a:off x="2467610" y="4747260"/>
            <a:ext cx="1650365" cy="1650365"/>
          </a:xfrm>
          <a:custGeom>
            <a:avLst/>
            <a:gdLst>
              <a:gd name="connsiteX0" fmla="*/ 3589 w 3589"/>
              <a:gd name="connsiteY0" fmla="*/ 3589 h 3589"/>
              <a:gd name="connsiteX1" fmla="*/ 0 w 3589"/>
              <a:gd name="connsiteY1" fmla="*/ 3589 h 3589"/>
              <a:gd name="connsiteX2" fmla="*/ 0 w 3589"/>
              <a:gd name="connsiteY2" fmla="*/ 0 h 3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89" h="3589">
                <a:moveTo>
                  <a:pt x="3589" y="3589"/>
                </a:moveTo>
                <a:lnTo>
                  <a:pt x="0" y="3589"/>
                </a:lnTo>
                <a:lnTo>
                  <a:pt x="0" y="0"/>
                </a:lnTo>
              </a:path>
            </a:pathLst>
          </a:custGeom>
          <a:noFill/>
          <a:ln w="25400" cap="rnd">
            <a:solidFill>
              <a:srgbClr val="515983">
                <a:alpha val="59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D0FF"/>
                </a:solidFill>
              </a14:hiddenFill>
            </a:ext>
          </a:extLst>
        </p:spPr>
        <p:style>
          <a:lnRef idx="2">
            <a:srgbClr val="00D0FF">
              <a:shade val="50000"/>
            </a:srgbClr>
          </a:lnRef>
          <a:fillRef idx="1">
            <a:srgbClr val="00D0FF"/>
          </a:fillRef>
          <a:effectRef idx="0">
            <a:srgbClr val="00D0FF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13"/>
            </p:custDataLst>
          </p:nvPr>
        </p:nvSpPr>
        <p:spPr>
          <a:xfrm>
            <a:off x="1127760" y="3916680"/>
            <a:ext cx="2367280" cy="665480"/>
          </a:xfrm>
          <a:prstGeom prst="rect">
            <a:avLst/>
          </a:prstGeom>
          <a:solidFill>
            <a:srgbClr val="5D73AB">
              <a:alpha val="60000"/>
            </a:srgbClr>
          </a:solidFill>
          <a:ln>
            <a:noFill/>
          </a:ln>
        </p:spPr>
        <p:style>
          <a:lnRef idx="2">
            <a:srgbClr val="00D0FF">
              <a:shade val="50000"/>
            </a:srgbClr>
          </a:lnRef>
          <a:fillRef idx="1">
            <a:srgbClr val="00D0FF"/>
          </a:fillRef>
          <a:effectRef idx="0">
            <a:srgbClr val="00D0FF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14"/>
            </p:custDataLst>
          </p:nvPr>
        </p:nvSpPr>
        <p:spPr>
          <a:xfrm>
            <a:off x="1236980" y="4025265"/>
            <a:ext cx="2367280" cy="590550"/>
          </a:xfrm>
          <a:prstGeom prst="rect">
            <a:avLst/>
          </a:prstGeom>
          <a:solidFill>
            <a:srgbClr val="515983"/>
          </a:solidFill>
          <a:ln>
            <a:noFill/>
          </a:ln>
        </p:spPr>
        <p:style>
          <a:lnRef idx="2">
            <a:srgbClr val="00D0FF">
              <a:shade val="50000"/>
            </a:srgbClr>
          </a:lnRef>
          <a:fillRef idx="1">
            <a:srgbClr val="00D0FF"/>
          </a:fillRef>
          <a:effectRef idx="0">
            <a:srgbClr val="00D0FF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15"/>
            </p:custDataLst>
          </p:nvPr>
        </p:nvSpPr>
        <p:spPr>
          <a:xfrm>
            <a:off x="1597025" y="4093210"/>
            <a:ext cx="1783715" cy="455930"/>
          </a:xfrm>
          <a:prstGeom prst="rect">
            <a:avLst/>
          </a:prstGeom>
          <a:noFill/>
        </p:spPr>
        <p:txBody>
          <a:bodyPr wrap="square" bIns="0" rtlCol="0"/>
          <a:lstStyle>
            <a:defPPr>
              <a:defRPr lang="zh-CN"/>
            </a:defPPr>
            <a:lvl1pPr>
              <a:lnSpc>
                <a:spcPct val="120000"/>
              </a:lnSpc>
              <a:defRPr sz="2000" b="0" spc="20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1800" b="1" spc="30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</a:rPr>
              <a:t>添加小标题</a:t>
            </a:r>
            <a:endParaRPr lang="zh-CN" altLang="en-US" sz="1800" b="1" spc="300">
              <a:solidFill>
                <a:srgbClr val="FFFFFF"/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Regular" panose="020B0500000000000000" charset="-122"/>
            </a:endParaRPr>
          </a:p>
        </p:txBody>
      </p:sp>
      <p:sp>
        <p:nvSpPr>
          <p:cNvPr id="14" name="矩形 13"/>
          <p:cNvSpPr/>
          <p:nvPr>
            <p:custDataLst>
              <p:tags r:id="rId16"/>
            </p:custDataLst>
          </p:nvPr>
        </p:nvSpPr>
        <p:spPr>
          <a:xfrm>
            <a:off x="2369185" y="2343785"/>
            <a:ext cx="3259455" cy="946785"/>
          </a:xfrm>
          <a:prstGeom prst="rect">
            <a:avLst/>
          </a:prstGeom>
        </p:spPr>
        <p:txBody>
          <a:bodyPr wrap="square"/>
          <a:lstStyle/>
          <a:p>
            <a:pPr algn="l"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en-US" sz="1200" spc="15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</a:rPr>
              <a:t>单击此处输入你的正文，文字是您思想的提炼，为了最终演示发布的良好效果，请尽量言简意赅的阐述观点。</a:t>
            </a:r>
            <a:endParaRPr lang="zh-CN" altLang="en-US" sz="1200" spc="15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Regular" panose="020B0500000000000000" charset="-122"/>
            </a:endParaRPr>
          </a:p>
        </p:txBody>
      </p:sp>
      <p:sp>
        <p:nvSpPr>
          <p:cNvPr id="15" name="Oval 24"/>
          <p:cNvSpPr/>
          <p:nvPr>
            <p:custDataLst>
              <p:tags r:id="rId17"/>
            </p:custDataLst>
          </p:nvPr>
        </p:nvSpPr>
        <p:spPr>
          <a:xfrm>
            <a:off x="3715385" y="1441450"/>
            <a:ext cx="675640" cy="675640"/>
          </a:xfrm>
          <a:prstGeom prst="ellipse">
            <a:avLst/>
          </a:prstGeom>
          <a:solidFill>
            <a:srgbClr val="515983"/>
          </a:solidFill>
          <a:ln>
            <a:noFill/>
          </a:ln>
        </p:spPr>
        <p:style>
          <a:lnRef idx="2">
            <a:srgbClr val="00D0FF">
              <a:shade val="50000"/>
            </a:srgbClr>
          </a:lnRef>
          <a:fillRef idx="1">
            <a:srgbClr val="00D0FF"/>
          </a:fillRef>
          <a:effectRef idx="0">
            <a:srgbClr val="00D0FF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en-US">
              <a:cs typeface="思源黑体 CN Regular" panose="020B0500000000000000" charset="-122"/>
            </a:endParaRPr>
          </a:p>
        </p:txBody>
      </p:sp>
      <p:sp>
        <p:nvSpPr>
          <p:cNvPr id="16" name="任意多边形 15"/>
          <p:cNvSpPr/>
          <p:nvPr>
            <p:custDataLst>
              <p:tags r:id="rId18"/>
            </p:custDataLst>
          </p:nvPr>
        </p:nvSpPr>
        <p:spPr>
          <a:xfrm flipH="1" flipV="1">
            <a:off x="8161020" y="1440180"/>
            <a:ext cx="1650365" cy="1650365"/>
          </a:xfrm>
          <a:custGeom>
            <a:avLst/>
            <a:gdLst>
              <a:gd name="connsiteX0" fmla="*/ 3589 w 3589"/>
              <a:gd name="connsiteY0" fmla="*/ 3589 h 3589"/>
              <a:gd name="connsiteX1" fmla="*/ 0 w 3589"/>
              <a:gd name="connsiteY1" fmla="*/ 3589 h 3589"/>
              <a:gd name="connsiteX2" fmla="*/ 0 w 3589"/>
              <a:gd name="connsiteY2" fmla="*/ 0 h 3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89" h="3589">
                <a:moveTo>
                  <a:pt x="3589" y="3589"/>
                </a:moveTo>
                <a:lnTo>
                  <a:pt x="0" y="3589"/>
                </a:lnTo>
                <a:lnTo>
                  <a:pt x="0" y="0"/>
                </a:lnTo>
              </a:path>
            </a:pathLst>
          </a:custGeom>
          <a:noFill/>
          <a:ln w="25400" cap="rnd">
            <a:solidFill>
              <a:srgbClr val="5F85C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D0FF"/>
                </a:solidFill>
              </a14:hiddenFill>
            </a:ext>
          </a:extLst>
        </p:spPr>
        <p:style>
          <a:lnRef idx="2">
            <a:srgbClr val="00D0FF">
              <a:shade val="50000"/>
            </a:srgbClr>
          </a:lnRef>
          <a:fillRef idx="1">
            <a:srgbClr val="00D0FF"/>
          </a:fillRef>
          <a:effectRef idx="0">
            <a:srgbClr val="00D0FF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>
            <p:custDataLst>
              <p:tags r:id="rId19"/>
            </p:custDataLst>
          </p:nvPr>
        </p:nvSpPr>
        <p:spPr>
          <a:xfrm>
            <a:off x="8477885" y="2792095"/>
            <a:ext cx="2367280" cy="665480"/>
          </a:xfrm>
          <a:prstGeom prst="rect">
            <a:avLst/>
          </a:prstGeom>
          <a:solidFill>
            <a:srgbClr val="82A6CF">
              <a:alpha val="60000"/>
            </a:srgbClr>
          </a:solidFill>
          <a:ln>
            <a:noFill/>
          </a:ln>
        </p:spPr>
        <p:style>
          <a:lnRef idx="2">
            <a:srgbClr val="00D0FF">
              <a:shade val="50000"/>
            </a:srgbClr>
          </a:lnRef>
          <a:fillRef idx="1">
            <a:srgbClr val="00D0FF"/>
          </a:fillRef>
          <a:effectRef idx="0">
            <a:srgbClr val="00D0FF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>
            <p:custDataLst>
              <p:tags r:id="rId20"/>
            </p:custDataLst>
          </p:nvPr>
        </p:nvSpPr>
        <p:spPr>
          <a:xfrm>
            <a:off x="8587105" y="2901315"/>
            <a:ext cx="2367280" cy="590550"/>
          </a:xfrm>
          <a:prstGeom prst="rect">
            <a:avLst/>
          </a:prstGeom>
          <a:solidFill>
            <a:srgbClr val="5F85C3"/>
          </a:solidFill>
          <a:ln>
            <a:noFill/>
          </a:ln>
        </p:spPr>
        <p:style>
          <a:lnRef idx="2">
            <a:srgbClr val="00D0FF">
              <a:shade val="50000"/>
            </a:srgbClr>
          </a:lnRef>
          <a:fillRef idx="1">
            <a:srgbClr val="00D0FF"/>
          </a:fillRef>
          <a:effectRef idx="0">
            <a:srgbClr val="00D0FF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>
            <p:custDataLst>
              <p:tags r:id="rId21"/>
            </p:custDataLst>
          </p:nvPr>
        </p:nvSpPr>
        <p:spPr>
          <a:xfrm>
            <a:off x="6633210" y="4683125"/>
            <a:ext cx="3259455" cy="946785"/>
          </a:xfrm>
          <a:prstGeom prst="rect">
            <a:avLst/>
          </a:prstGeom>
        </p:spPr>
        <p:txBody>
          <a:bodyPr wrap="square"/>
          <a:lstStyle/>
          <a:p>
            <a:pPr algn="l"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en-US" sz="1200" spc="15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</a:rPr>
              <a:t>单击此处输入你的正文，文字是您思想的提炼，为了最终演示发布的良好效果，请尽量言简意赅的阐述观点。</a:t>
            </a:r>
            <a:endParaRPr lang="zh-CN" altLang="en-US" sz="1200" spc="15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Regular" panose="020B0500000000000000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22"/>
            </p:custDataLst>
          </p:nvPr>
        </p:nvSpPr>
        <p:spPr>
          <a:xfrm>
            <a:off x="8865870" y="2968625"/>
            <a:ext cx="1824990" cy="455930"/>
          </a:xfrm>
          <a:prstGeom prst="rect">
            <a:avLst/>
          </a:prstGeom>
          <a:noFill/>
        </p:spPr>
        <p:txBody>
          <a:bodyPr wrap="square" bIns="0" rtlCol="0"/>
          <a:lstStyle>
            <a:defPPr>
              <a:defRPr lang="zh-CN"/>
            </a:defPPr>
            <a:lvl1pPr>
              <a:lnSpc>
                <a:spcPct val="120000"/>
              </a:lnSpc>
              <a:defRPr sz="2000" b="0" spc="20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1800" b="1" spc="30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</a:rPr>
              <a:t>添加小标题</a:t>
            </a:r>
            <a:endParaRPr lang="zh-CN" altLang="en-US" sz="1800" b="1" spc="300">
              <a:solidFill>
                <a:srgbClr val="FFFFFF"/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Regular" panose="020B0500000000000000" charset="-122"/>
            </a:endParaRPr>
          </a:p>
        </p:txBody>
      </p:sp>
      <p:sp>
        <p:nvSpPr>
          <p:cNvPr id="26" name="Oval 24"/>
          <p:cNvSpPr/>
          <p:nvPr>
            <p:custDataLst>
              <p:tags r:id="rId23"/>
            </p:custDataLst>
          </p:nvPr>
        </p:nvSpPr>
        <p:spPr>
          <a:xfrm>
            <a:off x="7962265" y="5723255"/>
            <a:ext cx="675640" cy="675640"/>
          </a:xfrm>
          <a:prstGeom prst="ellipse">
            <a:avLst/>
          </a:prstGeom>
          <a:solidFill>
            <a:srgbClr val="5F85C3"/>
          </a:solidFill>
          <a:ln>
            <a:noFill/>
          </a:ln>
        </p:spPr>
        <p:style>
          <a:lnRef idx="2">
            <a:srgbClr val="00D0FF">
              <a:shade val="50000"/>
            </a:srgbClr>
          </a:lnRef>
          <a:fillRef idx="1">
            <a:srgbClr val="00D0FF"/>
          </a:fillRef>
          <a:effectRef idx="0">
            <a:srgbClr val="00D0FF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en-US">
              <a:cs typeface="思源黑体 CN Regular" panose="020B0500000000000000" charset="-122"/>
            </a:endParaRPr>
          </a:p>
        </p:txBody>
      </p:sp>
      <p:cxnSp>
        <p:nvCxnSpPr>
          <p:cNvPr id="28" name="直接连接符 27"/>
          <p:cNvCxnSpPr/>
          <p:nvPr>
            <p:custDataLst>
              <p:tags r:id="rId24"/>
            </p:custDataLst>
          </p:nvPr>
        </p:nvCxnSpPr>
        <p:spPr>
          <a:xfrm>
            <a:off x="6201410" y="1876425"/>
            <a:ext cx="0" cy="3940810"/>
          </a:xfrm>
          <a:prstGeom prst="line">
            <a:avLst/>
          </a:prstGeom>
          <a:ln w="15875" cmpd="sng">
            <a:solidFill>
              <a:srgbClr val="A6B1C6"/>
            </a:solidFill>
            <a:prstDash val="lgDash"/>
            <a:headEnd type="oval"/>
            <a:tailEnd type="oval"/>
          </a:ln>
        </p:spPr>
        <p:style>
          <a:lnRef idx="1">
            <a:srgbClr val="00D0FF"/>
          </a:lnRef>
          <a:fillRef idx="0">
            <a:srgbClr val="00D0FF"/>
          </a:fillRef>
          <a:effectRef idx="0">
            <a:srgbClr val="00D0FF"/>
          </a:effectRef>
          <a:fontRef idx="minor">
            <a:srgbClr val="000000"/>
          </a:fontRef>
        </p:style>
      </p:cxnSp>
      <p:pic>
        <p:nvPicPr>
          <p:cNvPr id="38" name="图形 37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116570" y="5870575"/>
            <a:ext cx="360000" cy="360000"/>
          </a:xfrm>
          <a:prstGeom prst="rect">
            <a:avLst/>
          </a:prstGeom>
        </p:spPr>
      </p:pic>
      <p:pic>
        <p:nvPicPr>
          <p:cNvPr id="32" name="图形 39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857154" y="1619865"/>
            <a:ext cx="390601" cy="360000"/>
          </a:xfrm>
          <a:prstGeom prst="rect">
            <a:avLst/>
          </a:prstGeom>
        </p:spPr>
      </p:pic>
    </p:spTree>
    <p:custDataLst>
      <p:tags r:id="rId3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" name="文本框 17"/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02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输入标题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/>
            <p:cNvSpPr/>
            <p:nvPr>
              <p:custDataLst>
                <p:tags r:id="rId5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1" name="图片 10" descr="建筑-14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12" name="图片 11" descr="建筑-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2" name="任意多边形: 形状 10"/>
          <p:cNvSpPr/>
          <p:nvPr>
            <p:custDataLst>
              <p:tags r:id="rId10"/>
            </p:custDataLst>
          </p:nvPr>
        </p:nvSpPr>
        <p:spPr>
          <a:xfrm>
            <a:off x="6745605" y="1320165"/>
            <a:ext cx="5446395" cy="5537835"/>
          </a:xfrm>
          <a:custGeom>
            <a:avLst/>
            <a:gdLst>
              <a:gd name="connsiteX0" fmla="*/ 1434166 w 5642440"/>
              <a:gd name="connsiteY0" fmla="*/ 0 h 5736665"/>
              <a:gd name="connsiteX1" fmla="*/ 5642440 w 5642440"/>
              <a:gd name="connsiteY1" fmla="*/ 0 h 5736665"/>
              <a:gd name="connsiteX2" fmla="*/ 5642440 w 5642440"/>
              <a:gd name="connsiteY2" fmla="*/ 5736665 h 5736665"/>
              <a:gd name="connsiteX3" fmla="*/ 0 w 5642440"/>
              <a:gd name="connsiteY3" fmla="*/ 5736665 h 5736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42440" h="5736665">
                <a:moveTo>
                  <a:pt x="1434166" y="0"/>
                </a:moveTo>
                <a:lnTo>
                  <a:pt x="5642440" y="0"/>
                </a:lnTo>
                <a:lnTo>
                  <a:pt x="5642440" y="5736665"/>
                </a:lnTo>
                <a:lnTo>
                  <a:pt x="0" y="5736665"/>
                </a:lnTo>
                <a:close/>
              </a:path>
            </a:pathLst>
          </a:custGeom>
          <a:blipFill rotWithShape="1">
            <a:blip r:embed="rId11" cstate="screen"/>
            <a:tile tx="-825500" ty="-107950" sx="46000" sy="46000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endParaRPr lang="en-US" altLang="zh-CN">
              <a:solidFill>
                <a:schemeClr val="tx1">
                  <a:lumMod val="50000"/>
                  <a:lumOff val="50000"/>
                </a:schemeClr>
              </a:solidFill>
              <a:cs typeface="汉仪大黑简" panose="02010609000101010101" charset="-122"/>
              <a:sym typeface="+mn-ea"/>
            </a:endParaRPr>
          </a:p>
        </p:txBody>
      </p:sp>
      <p:sp>
        <p:nvSpPr>
          <p:cNvPr id="18" name="平行四边形 17"/>
          <p:cNvSpPr/>
          <p:nvPr>
            <p:custDataLst>
              <p:tags r:id="rId12"/>
            </p:custDataLst>
          </p:nvPr>
        </p:nvSpPr>
        <p:spPr>
          <a:xfrm>
            <a:off x="1179195" y="2787015"/>
            <a:ext cx="5414010" cy="1626870"/>
          </a:xfrm>
          <a:prstGeom prst="parallelogram">
            <a:avLst>
              <a:gd name="adj" fmla="val 24824"/>
            </a:avLst>
          </a:prstGeom>
          <a:solidFill>
            <a:srgbClr val="515983"/>
          </a:solidFill>
          <a:ln>
            <a:noFill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57" name="文本框 56"/>
          <p:cNvSpPr txBox="1"/>
          <p:nvPr>
            <p:custDataLst>
              <p:tags r:id="rId13"/>
            </p:custDataLst>
          </p:nvPr>
        </p:nvSpPr>
        <p:spPr>
          <a:xfrm>
            <a:off x="5630545" y="3978910"/>
            <a:ext cx="641985" cy="414655"/>
          </a:xfrm>
          <a:prstGeom prst="rect">
            <a:avLst/>
          </a:prstGeom>
          <a:noFill/>
          <a:effectLst/>
        </p:spPr>
        <p:txBody>
          <a:bodyPr wrap="square" bIns="0" rtlCol="0" anchor="ctr" anchorCtr="0">
            <a:normAutofit fontScale="80000"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01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1731010" y="3045460"/>
            <a:ext cx="1617980" cy="291465"/>
          </a:xfrm>
          <a:prstGeom prst="rect">
            <a:avLst/>
          </a:prstGeom>
          <a:noFill/>
        </p:spPr>
        <p:txBody>
          <a:bodyPr wrap="square" bIns="0" rtlCol="0" anchor="ctr" anchorCtr="0">
            <a:spAutoFit/>
          </a:bodyPr>
          <a:p>
            <a:r>
              <a:rPr lang="zh-CN" sz="1600" b="1" spc="300" dirty="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添加小标题</a:t>
            </a:r>
            <a:endParaRPr lang="zh-CN" sz="1600" b="1" spc="300" dirty="0">
              <a:solidFill>
                <a:srgbClr val="FFFFFF"/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1731010" y="3543300"/>
            <a:ext cx="4257675" cy="57086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p>
            <a:pPr lvl="0" algn="l" fontAlgn="auto">
              <a:lnSpc>
                <a:spcPct val="130000"/>
              </a:lnSpc>
              <a:spcAft>
                <a:spcPts val="1000"/>
              </a:spcAft>
              <a:buClrTx/>
              <a:buSzTx/>
              <a:buFontTx/>
            </a:pPr>
            <a:r>
              <a:rPr lang="zh-CN" altLang="en-US" sz="1200" spc="15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单击此处输入你的正文，文字是您思想的提炼，请尽量言简意赅的阐述观点</a:t>
            </a:r>
            <a:endParaRPr lang="zh-CN" altLang="en-US" sz="1200" spc="150">
              <a:solidFill>
                <a:srgbClr val="FFFFFF"/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75" name="平行四边形 74"/>
          <p:cNvSpPr/>
          <p:nvPr>
            <p:custDataLst>
              <p:tags r:id="rId16"/>
            </p:custDataLst>
          </p:nvPr>
        </p:nvSpPr>
        <p:spPr>
          <a:xfrm>
            <a:off x="767715" y="4774565"/>
            <a:ext cx="5414010" cy="1626870"/>
          </a:xfrm>
          <a:prstGeom prst="parallelogram">
            <a:avLst>
              <a:gd name="adj" fmla="val 24863"/>
            </a:avLst>
          </a:prstGeom>
          <a:gradFill flip="none" rotWithShape="1">
            <a:gsLst>
              <a:gs pos="100000">
                <a:srgbClr val="F8EED6">
                  <a:alpha val="16000"/>
                </a:srgbClr>
              </a:gs>
              <a:gs pos="20000">
                <a:srgbClr val="FADD99">
                  <a:alpha val="0"/>
                </a:srgbClr>
              </a:gs>
              <a:gs pos="0">
                <a:srgbClr val="376FFF">
                  <a:lumMod val="5000"/>
                  <a:lumOff val="95000"/>
                  <a:alpha val="15000"/>
                </a:srgbClr>
              </a:gs>
              <a:gs pos="80000">
                <a:srgbClr val="FADD99">
                  <a:alpha val="0"/>
                </a:srgbClr>
              </a:gs>
            </a:gsLst>
            <a:lin ang="3600000" scaled="0"/>
            <a:tileRect/>
          </a:gradFill>
          <a:ln>
            <a:solidFill>
              <a:srgbClr val="515983"/>
            </a:solidFill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83" name="文本框 82"/>
          <p:cNvSpPr txBox="1"/>
          <p:nvPr>
            <p:custDataLst>
              <p:tags r:id="rId17"/>
            </p:custDataLst>
          </p:nvPr>
        </p:nvSpPr>
        <p:spPr>
          <a:xfrm>
            <a:off x="5218430" y="5965825"/>
            <a:ext cx="641985" cy="414655"/>
          </a:xfrm>
          <a:prstGeom prst="rect">
            <a:avLst/>
          </a:prstGeom>
          <a:noFill/>
          <a:effectLst/>
        </p:spPr>
        <p:txBody>
          <a:bodyPr wrap="square" bIns="0" rtlCol="0" anchor="ctr" anchorCtr="0">
            <a:normAutofit fontScale="80000"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15983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02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515983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27" name="文本框 26"/>
          <p:cNvSpPr txBox="1"/>
          <p:nvPr>
            <p:custDataLst>
              <p:tags r:id="rId18"/>
            </p:custDataLst>
          </p:nvPr>
        </p:nvSpPr>
        <p:spPr>
          <a:xfrm>
            <a:off x="1329055" y="5049520"/>
            <a:ext cx="1665605" cy="291465"/>
          </a:xfrm>
          <a:prstGeom prst="rect">
            <a:avLst/>
          </a:prstGeom>
          <a:noFill/>
        </p:spPr>
        <p:txBody>
          <a:bodyPr wrap="square" bIns="0" rtlCol="0" anchor="ctr" anchorCtr="0">
            <a:spAutoFit/>
          </a:bodyPr>
          <a:p>
            <a:r>
              <a:rPr lang="zh-CN" sz="1600" b="1" spc="300" dirty="0">
                <a:solidFill>
                  <a:srgbClr val="515983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添加小标题</a:t>
            </a:r>
            <a:endParaRPr lang="zh-CN" sz="1600" b="1" spc="300" dirty="0">
              <a:solidFill>
                <a:srgbClr val="515983"/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19"/>
            </p:custDataLst>
          </p:nvPr>
        </p:nvSpPr>
        <p:spPr>
          <a:xfrm>
            <a:off x="1329055" y="5547360"/>
            <a:ext cx="4262755" cy="57086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p>
            <a:pPr lvl="0" algn="l" fontAlgn="auto">
              <a:lnSpc>
                <a:spcPct val="130000"/>
              </a:lnSpc>
              <a:spcAft>
                <a:spcPts val="1000"/>
              </a:spcAft>
              <a:buClrTx/>
              <a:buSzTx/>
              <a:buFontTx/>
            </a:pP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单击此处输入你的正文，文字是您思想的提炼，请尽量言简意赅的阐述观点</a:t>
            </a:r>
            <a:endParaRPr lang="zh-CN" altLang="en-US" sz="1200" spc="15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0"/>
            </p:custDataLst>
          </p:nvPr>
        </p:nvSpPr>
        <p:spPr>
          <a:xfrm>
            <a:off x="2263140" y="1914525"/>
            <a:ext cx="4258800" cy="57086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p>
            <a:pPr lvl="0" algn="l" fontAlgn="auto">
              <a:lnSpc>
                <a:spcPct val="130000"/>
              </a:lnSpc>
              <a:spcAft>
                <a:spcPts val="1000"/>
              </a:spcAft>
              <a:buClrTx/>
              <a:buSzTx/>
              <a:buFontTx/>
            </a:pP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单击此处输入你的正文，文字是您思想的提炼，请尽量言简意赅的阐述观点。</a:t>
            </a:r>
            <a:endParaRPr lang="zh-CN" altLang="en-US" sz="1200" spc="15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21"/>
            </p:custDataLst>
          </p:nvPr>
        </p:nvSpPr>
        <p:spPr>
          <a:xfrm>
            <a:off x="2263140" y="1478915"/>
            <a:ext cx="3203575" cy="353060"/>
          </a:xfrm>
          <a:prstGeom prst="rect">
            <a:avLst/>
          </a:prstGeom>
          <a:noFill/>
        </p:spPr>
        <p:txBody>
          <a:bodyPr wrap="square" bIns="0" rtlCol="0" anchor="ctr" anchorCtr="0">
            <a:spAutoFit/>
          </a:bodyPr>
          <a:p>
            <a:pPr algn="l">
              <a:buClrTx/>
              <a:buSzTx/>
              <a:buFontTx/>
            </a:pPr>
            <a:r>
              <a:rPr lang="zh-CN" sz="2000" b="1" spc="300" dirty="0">
                <a:solidFill>
                  <a:srgbClr val="515983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单击此处添加小标题</a:t>
            </a:r>
            <a:endParaRPr lang="zh-CN" sz="2000" b="1" spc="300" dirty="0">
              <a:solidFill>
                <a:srgbClr val="515983"/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34" name="平行四边形 33"/>
          <p:cNvSpPr/>
          <p:nvPr>
            <p:custDataLst>
              <p:tags r:id="rId22"/>
            </p:custDataLst>
          </p:nvPr>
        </p:nvSpPr>
        <p:spPr>
          <a:xfrm>
            <a:off x="1703705" y="1569720"/>
            <a:ext cx="248920" cy="755650"/>
          </a:xfrm>
          <a:prstGeom prst="parallelogram">
            <a:avLst>
              <a:gd name="adj" fmla="val 66836"/>
            </a:avLst>
          </a:prstGeom>
          <a:solidFill>
            <a:srgbClr val="515983">
              <a:alpha val="53000"/>
            </a:srgbClr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      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</p:spTree>
    <p:custDataLst>
      <p:tags r:id="rId2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3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" name="文本框 17"/>
          <p:cNvSpPr txBox="1"/>
          <p:nvPr>
            <p:custDataLst>
              <p:tags r:id="rId4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02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输入标题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1" name="图片 1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12" name="图片 11" descr="建筑-1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graphicFrame>
        <p:nvGraphicFramePr>
          <p:cNvPr id="2" name="图表 1" descr="7b0a202020202263686172745265734964223a20223230343736323531220a7d0a"/>
          <p:cNvGraphicFramePr/>
          <p:nvPr>
            <p:custDataLst>
              <p:tags r:id="rId11"/>
            </p:custDataLst>
          </p:nvPr>
        </p:nvGraphicFramePr>
        <p:xfrm>
          <a:off x="578485" y="1934210"/>
          <a:ext cx="6421120" cy="40360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>
          <a:xfrm>
            <a:off x="7455535" y="3917950"/>
            <a:ext cx="2836545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zh-CN" altLang="en-US" sz="2000" b="1" dirty="0">
                <a:solidFill>
                  <a:srgbClr val="5D73AB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添加小标题</a:t>
            </a:r>
            <a:endParaRPr lang="zh-CN" altLang="en-US" sz="2000" b="1" dirty="0">
              <a:solidFill>
                <a:srgbClr val="5D73AB"/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13"/>
            </p:custDataLst>
          </p:nvPr>
        </p:nvSpPr>
        <p:spPr>
          <a:xfrm>
            <a:off x="7455535" y="4582795"/>
            <a:ext cx="4399915" cy="5708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200" spc="10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单击此处输入正文，为了最终演示发布的良好效果，请尽量言简意赅的阐述观点</a:t>
            </a:r>
            <a:endParaRPr lang="zh-CN" altLang="en-US" sz="1200" spc="100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</p:txBody>
      </p:sp>
      <p:sp>
        <p:nvSpPr>
          <p:cNvPr id="19" name="平行四边形 18"/>
          <p:cNvSpPr/>
          <p:nvPr>
            <p:custDataLst>
              <p:tags r:id="rId14"/>
            </p:custDataLst>
          </p:nvPr>
        </p:nvSpPr>
        <p:spPr>
          <a:xfrm>
            <a:off x="11394747" y="3907998"/>
            <a:ext cx="364923" cy="377508"/>
          </a:xfrm>
          <a:prstGeom prst="parallelogram">
            <a:avLst>
              <a:gd name="adj" fmla="val 24138"/>
            </a:avLst>
          </a:prstGeom>
          <a:solidFill>
            <a:srgbClr val="5F85C3">
              <a:alpha val="57000"/>
            </a:srgbClr>
          </a:solidFill>
          <a:ln>
            <a:noFill/>
            <a:prstDash val="solid"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cxnSp>
        <p:nvCxnSpPr>
          <p:cNvPr id="20" name="直接连接符 19"/>
          <p:cNvCxnSpPr/>
          <p:nvPr>
            <p:custDataLst>
              <p:tags r:id="rId15"/>
            </p:custDataLst>
          </p:nvPr>
        </p:nvCxnSpPr>
        <p:spPr>
          <a:xfrm>
            <a:off x="7500620" y="4461510"/>
            <a:ext cx="4354830" cy="0"/>
          </a:xfrm>
          <a:prstGeom prst="line">
            <a:avLst/>
          </a:prstGeom>
          <a:ln w="11430">
            <a:solidFill>
              <a:srgbClr val="5F85C3"/>
            </a:solidFill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21" name="文本框 20"/>
          <p:cNvSpPr txBox="1"/>
          <p:nvPr>
            <p:custDataLst>
              <p:tags r:id="rId16"/>
            </p:custDataLst>
          </p:nvPr>
        </p:nvSpPr>
        <p:spPr>
          <a:xfrm>
            <a:off x="7455535" y="1861820"/>
            <a:ext cx="2836545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zh-CN" altLang="en-US" sz="2000" b="1" dirty="0">
                <a:solidFill>
                  <a:srgbClr val="515983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添加小标题</a:t>
            </a:r>
            <a:endParaRPr lang="zh-CN" altLang="en-US" sz="2000" b="1" dirty="0">
              <a:solidFill>
                <a:srgbClr val="515983"/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</p:txBody>
      </p:sp>
      <p:sp>
        <p:nvSpPr>
          <p:cNvPr id="39" name="文本框 38"/>
          <p:cNvSpPr txBox="1"/>
          <p:nvPr>
            <p:custDataLst>
              <p:tags r:id="rId17"/>
            </p:custDataLst>
          </p:nvPr>
        </p:nvSpPr>
        <p:spPr>
          <a:xfrm>
            <a:off x="7455535" y="2526665"/>
            <a:ext cx="4399915" cy="5708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200" spc="10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单击此处输入正文，为了最终演示发布的良好效果，请尽量言简意赅的阐述观点</a:t>
            </a:r>
            <a:endParaRPr lang="zh-CN" altLang="en-US" sz="1200" spc="100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</p:txBody>
      </p:sp>
      <p:sp>
        <p:nvSpPr>
          <p:cNvPr id="41" name="平行四边形 40"/>
          <p:cNvSpPr/>
          <p:nvPr>
            <p:custDataLst>
              <p:tags r:id="rId18"/>
            </p:custDataLst>
          </p:nvPr>
        </p:nvSpPr>
        <p:spPr>
          <a:xfrm>
            <a:off x="11394747" y="1851868"/>
            <a:ext cx="364923" cy="377508"/>
          </a:xfrm>
          <a:prstGeom prst="parallelogram">
            <a:avLst>
              <a:gd name="adj" fmla="val 24138"/>
            </a:avLst>
          </a:prstGeom>
          <a:solidFill>
            <a:srgbClr val="515983">
              <a:alpha val="57000"/>
            </a:srgbClr>
          </a:solidFill>
          <a:ln>
            <a:noFill/>
            <a:prstDash val="solid"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cxnSp>
        <p:nvCxnSpPr>
          <p:cNvPr id="42" name="直接连接符 41"/>
          <p:cNvCxnSpPr/>
          <p:nvPr>
            <p:custDataLst>
              <p:tags r:id="rId19"/>
            </p:custDataLst>
          </p:nvPr>
        </p:nvCxnSpPr>
        <p:spPr>
          <a:xfrm>
            <a:off x="7500620" y="2405380"/>
            <a:ext cx="4354830" cy="0"/>
          </a:xfrm>
          <a:prstGeom prst="line">
            <a:avLst/>
          </a:prstGeom>
          <a:ln w="11430">
            <a:solidFill>
              <a:srgbClr val="515983"/>
            </a:solidFill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</p:spTree>
    <p:custDataLst>
      <p:tags r:id="rId20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" name="文本框 17"/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02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输入标题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pic>
        <p:nvPicPr>
          <p:cNvPr id="12" name="图片 11" descr="建筑-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99" name="矩形 98"/>
          <p:cNvSpPr/>
          <p:nvPr>
            <p:custDataLst>
              <p:tags r:id="rId7"/>
            </p:custDataLst>
          </p:nvPr>
        </p:nvSpPr>
        <p:spPr>
          <a:xfrm>
            <a:off x="0" y="5259070"/>
            <a:ext cx="12202160" cy="1628140"/>
          </a:xfrm>
          <a:prstGeom prst="rect">
            <a:avLst/>
          </a:prstGeom>
          <a:solidFill>
            <a:srgbClr val="5D73AB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104" name="文本框 103"/>
          <p:cNvSpPr txBox="1"/>
          <p:nvPr>
            <p:custDataLst>
              <p:tags r:id="rId8"/>
            </p:custDataLst>
          </p:nvPr>
        </p:nvSpPr>
        <p:spPr>
          <a:xfrm>
            <a:off x="4258310" y="5671185"/>
            <a:ext cx="6977380" cy="652780"/>
          </a:xfrm>
          <a:prstGeom prst="rect">
            <a:avLst/>
          </a:prstGeom>
          <a:noFill/>
        </p:spPr>
        <p:txBody>
          <a:bodyPr wrap="square" lIns="90170" tIns="46990" rIns="90170" bIns="46990" rtlCol="0" anchor="t" anchorCtr="0">
            <a:spAutoFit/>
          </a:bodyPr>
          <a:p>
            <a:pPr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en-US" sz="1400" spc="150">
                <a:solidFill>
                  <a:srgbClr val="FFFFFF">
                    <a:alpha val="8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Heavy" panose="020B0A00000000000000" charset="-122"/>
              </a:rPr>
              <a:t>单击此处输入你的正文，文字是您思想的提炼，为了最终演示发布的良好效果，请尽量言简意赅的阐述观点</a:t>
            </a:r>
            <a:endParaRPr lang="zh-CN" altLang="en-US" sz="1400" spc="150">
              <a:solidFill>
                <a:srgbClr val="FFFFFF">
                  <a:alpha val="8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Heavy" panose="020B0A00000000000000" charset="-122"/>
            </a:endParaRPr>
          </a:p>
        </p:txBody>
      </p:sp>
      <p:sp>
        <p:nvSpPr>
          <p:cNvPr id="122" name="椭圆 121"/>
          <p:cNvSpPr/>
          <p:nvPr>
            <p:custDataLst>
              <p:tags r:id="rId9"/>
            </p:custDataLst>
          </p:nvPr>
        </p:nvSpPr>
        <p:spPr>
          <a:xfrm>
            <a:off x="4926330" y="2107565"/>
            <a:ext cx="608330" cy="608330"/>
          </a:xfrm>
          <a:prstGeom prst="ellipse">
            <a:avLst/>
          </a:prstGeom>
          <a:solidFill>
            <a:srgbClr val="515983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pic>
        <p:nvPicPr>
          <p:cNvPr id="123" name="图片 122" descr="343435383038363b343532323338363bb9d8bcfcb5e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50790" y="2232025"/>
            <a:ext cx="359410" cy="359410"/>
          </a:xfrm>
          <a:prstGeom prst="rect">
            <a:avLst/>
          </a:prstGeom>
        </p:spPr>
      </p:pic>
      <p:sp>
        <p:nvSpPr>
          <p:cNvPr id="124" name="文本框 123"/>
          <p:cNvSpPr txBox="1"/>
          <p:nvPr>
            <p:custDataLst>
              <p:tags r:id="rId13"/>
            </p:custDataLst>
          </p:nvPr>
        </p:nvSpPr>
        <p:spPr>
          <a:xfrm>
            <a:off x="5899785" y="2185035"/>
            <a:ext cx="5219700" cy="811530"/>
          </a:xfrm>
          <a:prstGeom prst="rect">
            <a:avLst/>
          </a:prstGeom>
          <a:noFill/>
        </p:spPr>
        <p:txBody>
          <a:bodyPr wrap="square" bIns="46990" rtlCol="0" anchor="t" anchorCtr="0">
            <a:spAutoFit/>
          </a:bodyPr>
          <a:p>
            <a:pPr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zh-CN" sz="1200" kern="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单击此处输入你的正文，文字是您思想的提炼，为了最终演示发布的良好效果请尽量言简意赅的阐述观点；根据需要可酌情增减文字，以便观者可以准确理解您所传达的信息</a:t>
            </a:r>
            <a:endParaRPr lang="zh-CN" altLang="zh-CN" sz="1200" kern="0" spc="150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25" name="文本框 124"/>
          <p:cNvSpPr txBox="1"/>
          <p:nvPr>
            <p:custDataLst>
              <p:tags r:id="rId14"/>
            </p:custDataLst>
          </p:nvPr>
        </p:nvSpPr>
        <p:spPr>
          <a:xfrm>
            <a:off x="5899785" y="1844993"/>
            <a:ext cx="2807970" cy="322580"/>
          </a:xfrm>
          <a:prstGeom prst="rect">
            <a:avLst/>
          </a:prstGeom>
          <a:noFill/>
        </p:spPr>
        <p:txBody>
          <a:bodyPr wrap="square" bIns="0" rtlCol="0" anchor="ctr" anchorCtr="0">
            <a:spAutoFit/>
          </a:bodyPr>
          <a:p>
            <a:pPr algn="l"/>
            <a:r>
              <a:rPr lang="en-US" altLang="zh-CN" b="1" spc="300">
                <a:solidFill>
                  <a:srgbClr val="515983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01.单击添加小标题</a:t>
            </a:r>
            <a:endParaRPr lang="en-US" altLang="zh-CN" b="1" spc="300">
              <a:solidFill>
                <a:srgbClr val="515983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6" name="椭圆 125"/>
          <p:cNvSpPr/>
          <p:nvPr>
            <p:custDataLst>
              <p:tags r:id="rId15"/>
            </p:custDataLst>
          </p:nvPr>
        </p:nvSpPr>
        <p:spPr>
          <a:xfrm>
            <a:off x="4926330" y="3889375"/>
            <a:ext cx="608330" cy="608330"/>
          </a:xfrm>
          <a:prstGeom prst="ellipse">
            <a:avLst/>
          </a:prstGeom>
          <a:solidFill>
            <a:srgbClr val="5F85C3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pic>
        <p:nvPicPr>
          <p:cNvPr id="127" name="图片 126" descr="343435383038363b343532323338393bbacfd7f7bbfad6c6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041265" y="4004310"/>
            <a:ext cx="378460" cy="378460"/>
          </a:xfrm>
          <a:prstGeom prst="rect">
            <a:avLst/>
          </a:prstGeom>
        </p:spPr>
      </p:pic>
      <p:sp>
        <p:nvSpPr>
          <p:cNvPr id="128" name="文本框 127"/>
          <p:cNvSpPr txBox="1"/>
          <p:nvPr>
            <p:custDataLst>
              <p:tags r:id="rId19"/>
            </p:custDataLst>
          </p:nvPr>
        </p:nvSpPr>
        <p:spPr>
          <a:xfrm>
            <a:off x="5899785" y="3966845"/>
            <a:ext cx="5219700" cy="811530"/>
          </a:xfrm>
          <a:prstGeom prst="rect">
            <a:avLst/>
          </a:prstGeom>
          <a:noFill/>
        </p:spPr>
        <p:txBody>
          <a:bodyPr wrap="square" bIns="46990" rtlCol="0" anchor="t" anchorCtr="0">
            <a:spAutoFit/>
          </a:bodyPr>
          <a:p>
            <a:pPr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zh-CN" sz="1200" kern="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单击此处输入你的正文，文字是您思想的提炼，为了最终演示发布的良好效果请尽量言简意赅的阐述观点；根据需要可酌情增减文字，以便观者可以准确理解您所传达的信息</a:t>
            </a:r>
            <a:endParaRPr lang="zh-CN" altLang="zh-CN" sz="1200" kern="0" spc="150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29" name="文本框 128"/>
          <p:cNvSpPr txBox="1"/>
          <p:nvPr>
            <p:custDataLst>
              <p:tags r:id="rId20"/>
            </p:custDataLst>
          </p:nvPr>
        </p:nvSpPr>
        <p:spPr>
          <a:xfrm>
            <a:off x="5899785" y="3626803"/>
            <a:ext cx="2807970" cy="322580"/>
          </a:xfrm>
          <a:prstGeom prst="rect">
            <a:avLst/>
          </a:prstGeom>
          <a:noFill/>
        </p:spPr>
        <p:txBody>
          <a:bodyPr wrap="square" bIns="0" rtlCol="0" anchor="ctr" anchorCtr="0">
            <a:spAutoFit/>
          </a:bodyPr>
          <a:p>
            <a:pPr algn="l"/>
            <a:r>
              <a:rPr lang="en-US" altLang="zh-CN" b="1" spc="300">
                <a:solidFill>
                  <a:srgbClr val="5F85C3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02.单击添加小标题</a:t>
            </a:r>
            <a:endParaRPr lang="en-US" altLang="zh-CN" b="1" spc="300">
              <a:solidFill>
                <a:srgbClr val="5F85C3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130" name="直接连接符 129"/>
          <p:cNvCxnSpPr/>
          <p:nvPr>
            <p:custDataLst>
              <p:tags r:id="rId21"/>
            </p:custDataLst>
          </p:nvPr>
        </p:nvCxnSpPr>
        <p:spPr>
          <a:xfrm>
            <a:off x="5085715" y="3302000"/>
            <a:ext cx="5874385" cy="0"/>
          </a:xfrm>
          <a:prstGeom prst="line">
            <a:avLst/>
          </a:prstGeom>
          <a:ln>
            <a:solidFill>
              <a:srgbClr val="FFFFFF">
                <a:lumMod val="85000"/>
              </a:srgbClr>
            </a:solidFill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pic>
        <p:nvPicPr>
          <p:cNvPr id="6" name="图片 5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531495" y="1828800"/>
            <a:ext cx="3369310" cy="4495165"/>
          </a:xfrm>
          <a:prstGeom prst="rect">
            <a:avLst/>
          </a:prstGeom>
        </p:spPr>
      </p:pic>
    </p:spTree>
    <p:custDataLst>
      <p:tags r:id="rId2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李佳昊-仙林-飞艇航拍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r="7661"/>
          <a:stretch>
            <a:fillRect/>
          </a:stretch>
        </p:blipFill>
        <p:spPr>
          <a:xfrm>
            <a:off x="934085" y="0"/>
            <a:ext cx="11257915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2000" cy="6867525"/>
          </a:xfrm>
          <a:prstGeom prst="rect">
            <a:avLst/>
          </a:prstGeom>
          <a:gradFill>
            <a:gsLst>
              <a:gs pos="43000">
                <a:srgbClr val="576697">
                  <a:alpha val="96000"/>
                </a:srgbClr>
              </a:gs>
              <a:gs pos="100000">
                <a:srgbClr val="5D73AB">
                  <a:alpha val="0"/>
                </a:srgbClr>
              </a:gs>
              <a:gs pos="0">
                <a:srgbClr val="515983"/>
              </a:gs>
            </a:gsLst>
            <a:lin ang="2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>
              <a:lnSpc>
                <a:spcPct val="200000"/>
              </a:lnSpc>
            </a:pPr>
            <a:endParaRPr lang="zh-CN" altLang="en-US">
              <a:effectLst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0" y="-11430"/>
            <a:ext cx="12191365" cy="775970"/>
          </a:xfrm>
          <a:prstGeom prst="rect">
            <a:avLst/>
          </a:prstGeom>
          <a:gradFill>
            <a:gsLst>
              <a:gs pos="100000">
                <a:srgbClr val="B1C6E0">
                  <a:alpha val="0"/>
                </a:srgbClr>
              </a:gs>
              <a:gs pos="50000">
                <a:srgbClr val="839BC5">
                  <a:alpha val="0"/>
                </a:srgbClr>
              </a:gs>
              <a:gs pos="0">
                <a:srgbClr val="5F85C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pic>
        <p:nvPicPr>
          <p:cNvPr id="6" name="图片 5" descr="校标、校名-透空2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86080" y="186055"/>
            <a:ext cx="1260000" cy="403701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392430" y="1191260"/>
            <a:ext cx="6483985" cy="53403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前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言</a:t>
            </a:r>
            <a:endParaRPr lang="zh-C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392430" y="2061210"/>
            <a:ext cx="4682490" cy="41967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 sz="1200" spc="150"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动机</a:t>
            </a:r>
            <a:r>
              <a:rPr lang="en-US" altLang="zh-CN" sz="1200" spc="150"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</a:t>
            </a:r>
            <a:r>
              <a:rPr lang="zh-CN" altLang="en-US" sz="1200" spc="150"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探索在不频繁全量微调的前提下，使中小规模代码模型在动态</a:t>
            </a:r>
            <a:r>
              <a:rPr lang="en-US" altLang="zh-CN" sz="1200" spc="150"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API</a:t>
            </a:r>
            <a:r>
              <a:rPr lang="zh-CN" altLang="en-US" sz="1200" spc="150"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环境中可靠地生成符合最新版库接口的代码，避免昂贵的持续微调与灾难性遗忘。</a:t>
            </a:r>
            <a:endParaRPr lang="zh-CN" altLang="en-US" sz="1200" spc="150"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spc="150"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研究思路</a:t>
            </a:r>
            <a:r>
              <a:rPr lang="en-US" altLang="zh-CN" sz="1200" spc="150"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</a:t>
            </a:r>
            <a:br>
              <a:rPr lang="en-US" altLang="zh-CN" sz="1200" spc="150"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lang="en-US" altLang="zh-CN" sz="1200" spc="150"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1.</a:t>
            </a:r>
            <a:r>
              <a:rPr lang="zh-CN" altLang="en-US" sz="1200" spc="150"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延续</a:t>
            </a:r>
            <a:r>
              <a:rPr lang="en-US" altLang="zh-CN" sz="1200" spc="150"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Recode[1]</a:t>
            </a:r>
            <a:r>
              <a:rPr lang="zh-CN" altLang="en-US" sz="1200" spc="150"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的做法，基于最新的强化学习</a:t>
            </a:r>
            <a:r>
              <a:rPr lang="en-US" altLang="zh-CN" sz="1200" spc="150"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lang="zh-CN" altLang="en-US" sz="1200" spc="150"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偏好微调方法改进模型，提高输出更新</a:t>
            </a:r>
            <a:r>
              <a:rPr lang="en-US" altLang="zh-CN" sz="1200" spc="150"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API</a:t>
            </a:r>
            <a:r>
              <a:rPr lang="zh-CN" altLang="en-US" sz="1200" spc="150"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的效果</a:t>
            </a:r>
            <a:br>
              <a:rPr lang="zh-CN" altLang="en-US" sz="1200" spc="150"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lang="en-US" altLang="zh-CN" sz="1200" spc="150"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2</a:t>
            </a:r>
            <a:r>
              <a:rPr lang="zh-CN" altLang="en-US" sz="1200" spc="150"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参考神经知识编辑</a:t>
            </a:r>
            <a:r>
              <a:rPr lang="en-US" altLang="zh-CN" sz="1200" spc="150"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[2]</a:t>
            </a:r>
            <a:r>
              <a:rPr lang="zh-CN" altLang="en-US" sz="1200" spc="150"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的思路，通过知识编辑</a:t>
            </a:r>
            <a:r>
              <a:rPr lang="en-US" altLang="zh-CN" sz="1200" spc="150"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lang="zh-CN" altLang="en-US" sz="1200" spc="150"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神经元编辑</a:t>
            </a:r>
            <a:r>
              <a:rPr lang="en-US" altLang="zh-CN" sz="1200" spc="150"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lang="zh-CN" altLang="en-US" sz="1200" spc="150"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知识遗忘等方法更新</a:t>
            </a:r>
            <a:r>
              <a:rPr lang="en-US" altLang="zh-CN" sz="1200" spc="150"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API</a:t>
            </a:r>
            <a:r>
              <a:rPr lang="zh-CN" altLang="en-US" sz="1200" spc="150"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知识并验证</a:t>
            </a:r>
            <a:br>
              <a:rPr lang="en-US" altLang="zh-CN" sz="1200" spc="150"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lang="en-US" altLang="zh-CN" sz="1200" spc="150"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3</a:t>
            </a:r>
            <a:r>
              <a:rPr lang="zh-CN" altLang="en-US" sz="1200" spc="150"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基于启发式规则或其他设计，结合</a:t>
            </a:r>
            <a:r>
              <a:rPr lang="en-US" altLang="zh-CN" sz="1200" spc="150"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Prompt</a:t>
            </a:r>
            <a:r>
              <a:rPr lang="zh-CN" altLang="en-US" sz="1200" spc="150"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强制模型输出最新</a:t>
            </a:r>
            <a:r>
              <a:rPr lang="en-US" altLang="zh-CN" sz="1200" spc="150"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API</a:t>
            </a:r>
            <a:endParaRPr lang="en-US" altLang="zh-CN" sz="1200" spc="150"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200" spc="150"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spc="150"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不同研究思路可并行研究，互相印证</a:t>
            </a:r>
            <a:endParaRPr lang="zh-CN" altLang="en-US" sz="1200" spc="150"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200" spc="15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Regular" panose="020B05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200" spc="15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Regular" panose="020B0500000000000000" charset="-122"/>
            </a:endParaRPr>
          </a:p>
          <a:p>
            <a:pPr>
              <a:lnSpc>
                <a:spcPct val="150000"/>
              </a:lnSpc>
            </a:pPr>
            <a:endParaRPr lang="zh-CN" altLang="en-US" sz="1200" spc="15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Regular" panose="020B0500000000000000" charset="-122"/>
            </a:endParaRPr>
          </a:p>
          <a:p>
            <a:pPr>
              <a:lnSpc>
                <a:spcPct val="150000"/>
              </a:lnSpc>
            </a:pPr>
            <a:endParaRPr lang="zh-CN" altLang="en-US" sz="1200" spc="15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Regular" panose="020B05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200" spc="15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Regular" panose="020B05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200" spc="15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Regular" panose="020B0500000000000000" charset="-122"/>
            </a:endParaRPr>
          </a:p>
          <a:p>
            <a:pPr>
              <a:lnSpc>
                <a:spcPct val="150000"/>
              </a:lnSpc>
            </a:pPr>
            <a:endParaRPr lang="zh-CN" altLang="en-US" sz="1200" spc="15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Regular" panose="020B0500000000000000" charset="-122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5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03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输入标题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6" name="椭圆 5"/>
            <p:cNvSpPr/>
            <p:nvPr>
              <p:custDataLst>
                <p:tags r:id="rId7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36" name="图片 35" descr="G:\工作文件\2023\12月\PPT\图片、ppt等素材\新图\蓝天\1.jpg1"/>
          <p:cNvPicPr preferRelativeResize="0"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lum contrast="-6000"/>
          </a:blip>
          <a:srcRect/>
          <a:stretch>
            <a:fillRect/>
          </a:stretch>
        </p:blipFill>
        <p:spPr>
          <a:xfrm>
            <a:off x="-3810" y="1876425"/>
            <a:ext cx="7498715" cy="421513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311" h="5147">
                <a:moveTo>
                  <a:pt x="0" y="0"/>
                </a:moveTo>
                <a:lnTo>
                  <a:pt x="9311" y="0"/>
                </a:lnTo>
                <a:lnTo>
                  <a:pt x="9311" y="6"/>
                </a:lnTo>
                <a:lnTo>
                  <a:pt x="6343" y="5147"/>
                </a:lnTo>
                <a:lnTo>
                  <a:pt x="0" y="5147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sp>
        <p:nvSpPr>
          <p:cNvPr id="37" name="任意多边形 36"/>
          <p:cNvSpPr/>
          <p:nvPr>
            <p:custDataLst>
              <p:tags r:id="rId12"/>
            </p:custDataLst>
          </p:nvPr>
        </p:nvSpPr>
        <p:spPr>
          <a:xfrm>
            <a:off x="4112260" y="3263900"/>
            <a:ext cx="7251700" cy="13589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420" h="2616">
                <a:moveTo>
                  <a:pt x="1510" y="0"/>
                </a:moveTo>
                <a:lnTo>
                  <a:pt x="11420" y="0"/>
                </a:lnTo>
                <a:lnTo>
                  <a:pt x="11420" y="2616"/>
                </a:lnTo>
                <a:lnTo>
                  <a:pt x="0" y="2616"/>
                </a:lnTo>
                <a:lnTo>
                  <a:pt x="1510" y="0"/>
                </a:lnTo>
                <a:close/>
              </a:path>
            </a:pathLst>
          </a:custGeom>
          <a:solidFill>
            <a:srgbClr val="5F85C3">
              <a:alpha val="85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8" name="矩形 37"/>
          <p:cNvSpPr/>
          <p:nvPr>
            <p:custDataLst>
              <p:tags r:id="rId13"/>
            </p:custDataLst>
          </p:nvPr>
        </p:nvSpPr>
        <p:spPr>
          <a:xfrm rot="5400000">
            <a:off x="10728325" y="1328420"/>
            <a:ext cx="102870" cy="1173480"/>
          </a:xfrm>
          <a:prstGeom prst="rect">
            <a:avLst/>
          </a:prstGeom>
          <a:gradFill>
            <a:gsLst>
              <a:gs pos="0">
                <a:srgbClr val="5D73AB"/>
              </a:gs>
              <a:gs pos="100000">
                <a:srgbClr val="A6B1C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正文"/>
          <p:cNvSpPr txBox="1"/>
          <p:nvPr>
            <p:custDataLst>
              <p:tags r:id="rId14"/>
            </p:custDataLst>
          </p:nvPr>
        </p:nvSpPr>
        <p:spPr>
          <a:xfrm>
            <a:off x="6160770" y="4874895"/>
            <a:ext cx="4036695" cy="1057910"/>
          </a:xfrm>
          <a:prstGeom prst="rect">
            <a:avLst/>
          </a:prstGeom>
          <a:noFill/>
        </p:spPr>
        <p:txBody>
          <a:bodyPr wrap="square" lIns="0" tIns="0" rIns="36195" bIns="0" rtlCol="0" anchor="ctr" anchorCtr="0">
            <a:normAutofit/>
          </a:bodyPr>
          <a:p>
            <a:pPr>
              <a:lnSpc>
                <a:spcPct val="130000"/>
              </a:lnSpc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您的内容请在这里输入，或者复制您的文本后，在此处选择黏贴，并选择只保留文字</a:t>
            </a:r>
            <a:endParaRPr lang="zh-CN" altLang="en-US" sz="1200" spc="1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" name="正文"/>
          <p:cNvSpPr txBox="1"/>
          <p:nvPr>
            <p:custDataLst>
              <p:tags r:id="rId15"/>
            </p:custDataLst>
          </p:nvPr>
        </p:nvSpPr>
        <p:spPr>
          <a:xfrm>
            <a:off x="7006590" y="3427730"/>
            <a:ext cx="4036695" cy="1057910"/>
          </a:xfrm>
          <a:prstGeom prst="rect">
            <a:avLst/>
          </a:prstGeom>
          <a:noFill/>
        </p:spPr>
        <p:txBody>
          <a:bodyPr wrap="square" lIns="0" tIns="0" rIns="36195" bIns="0" rtlCol="0" anchor="ctr" anchorCtr="0">
            <a:normAutofit/>
          </a:bodyPr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您的内容请在这里输入，或者复制您的文本后，在此处选择黏贴，并选择只保留文字</a:t>
            </a:r>
            <a:endParaRPr lang="zh-CN" altLang="en-US" sz="1200" spc="15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2" name="正文"/>
          <p:cNvSpPr txBox="1"/>
          <p:nvPr>
            <p:custDataLst>
              <p:tags r:id="rId16"/>
            </p:custDataLst>
          </p:nvPr>
        </p:nvSpPr>
        <p:spPr>
          <a:xfrm>
            <a:off x="7654290" y="2032635"/>
            <a:ext cx="4036695" cy="1057910"/>
          </a:xfrm>
          <a:prstGeom prst="rect">
            <a:avLst/>
          </a:prstGeom>
          <a:noFill/>
        </p:spPr>
        <p:txBody>
          <a:bodyPr wrap="square" lIns="0" tIns="0" rIns="36195" bIns="0" rtlCol="0" anchor="ctr" anchorCtr="0">
            <a:normAutofit/>
          </a:bodyPr>
          <a:p>
            <a:pPr>
              <a:lnSpc>
                <a:spcPct val="130000"/>
              </a:lnSpc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您的内容请在这里输入，或者复制您的文本后，在此处选择黏贴，并选择只保留文字</a:t>
            </a:r>
            <a:endParaRPr lang="zh-CN" altLang="en-US" sz="1200" spc="1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5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03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输入标题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20" name="Rectangle 32"/>
          <p:cNvSpPr/>
          <p:nvPr>
            <p:custDataLst>
              <p:tags r:id="rId7"/>
            </p:custDataLst>
          </p:nvPr>
        </p:nvSpPr>
        <p:spPr>
          <a:xfrm>
            <a:off x="-1" y="5724162"/>
            <a:ext cx="12191989" cy="304800"/>
          </a:xfrm>
          <a:prstGeom prst="rect">
            <a:avLst/>
          </a:prstGeom>
          <a:gradFill>
            <a:gsLst>
              <a:gs pos="100000">
                <a:srgbClr val="515983"/>
              </a:gs>
              <a:gs pos="0">
                <a:srgbClr val="5F85C3"/>
              </a:gs>
            </a:gsLst>
            <a:lin ang="3600000" scaled="0"/>
          </a:gradFill>
          <a:ln w="6350"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marL="0" marR="0" lvl="0" indent="0" algn="ctr" defTabSz="4572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endParaRPr kumimoji="0" lang="en-US" sz="2000" b="0" i="0" u="none" strike="noStrike" kern="1200" cap="none" spc="30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35" name="Straight Connector 34"/>
          <p:cNvCxnSpPr/>
          <p:nvPr userDrawn="1">
            <p:custDataLst>
              <p:tags r:id="rId8"/>
            </p:custDataLst>
          </p:nvPr>
        </p:nvCxnSpPr>
        <p:spPr>
          <a:xfrm rot="5400000">
            <a:off x="3468169" y="5714892"/>
            <a:ext cx="0" cy="323342"/>
          </a:xfrm>
          <a:prstGeom prst="line">
            <a:avLst/>
          </a:prstGeom>
          <a:ln w="12700">
            <a:solidFill>
              <a:sysClr val="window" lastClr="FFFFFF"/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21" name="Triangle 35"/>
          <p:cNvSpPr/>
          <p:nvPr userDrawn="1">
            <p:custDataLst>
              <p:tags r:id="rId9"/>
            </p:custDataLst>
          </p:nvPr>
        </p:nvSpPr>
        <p:spPr>
          <a:xfrm rot="5400000">
            <a:off x="3569766" y="5853704"/>
            <a:ext cx="89313" cy="45719"/>
          </a:xfrm>
          <a:prstGeom prst="triangle">
            <a:avLst/>
          </a:prstGeom>
          <a:solidFill>
            <a:sysClr val="window" lastClr="FFFFFF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marL="0" marR="0" lvl="0" indent="0" algn="ctr" defTabSz="4572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38" name="Straight Connector 37"/>
          <p:cNvCxnSpPr/>
          <p:nvPr userDrawn="1">
            <p:custDataLst>
              <p:tags r:id="rId10"/>
            </p:custDataLst>
          </p:nvPr>
        </p:nvCxnSpPr>
        <p:spPr>
          <a:xfrm rot="5400000">
            <a:off x="5838816" y="5714893"/>
            <a:ext cx="0" cy="323342"/>
          </a:xfrm>
          <a:prstGeom prst="line">
            <a:avLst/>
          </a:prstGeom>
          <a:ln w="12700">
            <a:solidFill>
              <a:sysClr val="window" lastClr="FFFFFF"/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22" name="Triangle 38"/>
          <p:cNvSpPr/>
          <p:nvPr userDrawn="1">
            <p:custDataLst>
              <p:tags r:id="rId11"/>
            </p:custDataLst>
          </p:nvPr>
        </p:nvSpPr>
        <p:spPr>
          <a:xfrm rot="5400000">
            <a:off x="5940413" y="5853705"/>
            <a:ext cx="89313" cy="45719"/>
          </a:xfrm>
          <a:prstGeom prst="triangle">
            <a:avLst/>
          </a:prstGeom>
          <a:solidFill>
            <a:sysClr val="window" lastClr="FFFFFF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marL="0" marR="0" lvl="0" indent="0" algn="ctr" defTabSz="4572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41" name="Straight Connector 40"/>
          <p:cNvCxnSpPr/>
          <p:nvPr userDrawn="1">
            <p:custDataLst>
              <p:tags r:id="rId12"/>
            </p:custDataLst>
          </p:nvPr>
        </p:nvCxnSpPr>
        <p:spPr>
          <a:xfrm rot="5400000">
            <a:off x="8209463" y="5714893"/>
            <a:ext cx="0" cy="323342"/>
          </a:xfrm>
          <a:prstGeom prst="line">
            <a:avLst/>
          </a:prstGeom>
          <a:ln w="12700">
            <a:solidFill>
              <a:sysClr val="window" lastClr="FFFFFF"/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42" name="Triangle 41"/>
          <p:cNvSpPr/>
          <p:nvPr userDrawn="1">
            <p:custDataLst>
              <p:tags r:id="rId13"/>
            </p:custDataLst>
          </p:nvPr>
        </p:nvSpPr>
        <p:spPr>
          <a:xfrm rot="5400000">
            <a:off x="8311060" y="5853705"/>
            <a:ext cx="89313" cy="45719"/>
          </a:xfrm>
          <a:prstGeom prst="triangle">
            <a:avLst/>
          </a:prstGeom>
          <a:solidFill>
            <a:sysClr val="window" lastClr="FFFFFF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marL="0" marR="0" lvl="0" indent="0" algn="ctr" defTabSz="4572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44" name="Straight Connector 43"/>
          <p:cNvCxnSpPr/>
          <p:nvPr userDrawn="1">
            <p:custDataLst>
              <p:tags r:id="rId14"/>
            </p:custDataLst>
          </p:nvPr>
        </p:nvCxnSpPr>
        <p:spPr>
          <a:xfrm rot="5400000">
            <a:off x="10580109" y="5714894"/>
            <a:ext cx="0" cy="323342"/>
          </a:xfrm>
          <a:prstGeom prst="line">
            <a:avLst/>
          </a:prstGeom>
          <a:ln w="12700">
            <a:solidFill>
              <a:sysClr val="window" lastClr="FFFFFF"/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45" name="Triangle 44"/>
          <p:cNvSpPr/>
          <p:nvPr userDrawn="1">
            <p:custDataLst>
              <p:tags r:id="rId15"/>
            </p:custDataLst>
          </p:nvPr>
        </p:nvSpPr>
        <p:spPr>
          <a:xfrm rot="5400000">
            <a:off x="10681706" y="5853706"/>
            <a:ext cx="89313" cy="45719"/>
          </a:xfrm>
          <a:prstGeom prst="triangle">
            <a:avLst/>
          </a:prstGeom>
          <a:solidFill>
            <a:sysClr val="window" lastClr="FFFFFF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marL="0" marR="0" lvl="0" indent="0" algn="ctr" defTabSz="4572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23" name="Straight Connector 13"/>
          <p:cNvCxnSpPr/>
          <p:nvPr>
            <p:custDataLst>
              <p:tags r:id="rId16"/>
            </p:custDataLst>
          </p:nvPr>
        </p:nvCxnSpPr>
        <p:spPr>
          <a:xfrm>
            <a:off x="1217690" y="3644900"/>
            <a:ext cx="0" cy="2079262"/>
          </a:xfrm>
          <a:prstGeom prst="line">
            <a:avLst/>
          </a:prstGeom>
          <a:ln w="38100"/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24" name="文本框 23"/>
          <p:cNvSpPr txBox="1"/>
          <p:nvPr>
            <p:custDataLst>
              <p:tags r:id="rId17"/>
            </p:custDataLst>
          </p:nvPr>
        </p:nvSpPr>
        <p:spPr>
          <a:xfrm>
            <a:off x="1216738" y="3651704"/>
            <a:ext cx="1980000" cy="1023357"/>
          </a:xfrm>
          <a:prstGeom prst="rect">
            <a:avLst/>
          </a:prstGeom>
          <a:noFill/>
        </p:spPr>
        <p:txBody>
          <a:bodyPr wrap="square" tIns="0" rtlCol="0">
            <a:normAutofit/>
          </a:bodyPr>
          <a:p>
            <a:pPr lvl="0" defTabSz="457200">
              <a:lnSpc>
                <a:spcPct val="120000"/>
              </a:lnSpc>
              <a:defRPr/>
            </a:pPr>
            <a:r>
              <a:rPr kumimoji="1" lang="zh-CN" altLang="en-US" sz="14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单击此处添加文本具体内容，简明扼要的阐述您的观点。</a:t>
            </a:r>
            <a:endParaRPr kumimoji="1" lang="zh-CN" altLang="en-US" sz="1400" spc="15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TextBox 11"/>
          <p:cNvSpPr txBox="1"/>
          <p:nvPr>
            <p:custDataLst>
              <p:tags r:id="rId18"/>
            </p:custDataLst>
          </p:nvPr>
        </p:nvSpPr>
        <p:spPr>
          <a:xfrm>
            <a:off x="1088577" y="2855084"/>
            <a:ext cx="2108160" cy="307777"/>
          </a:xfrm>
          <a:prstGeom prst="rect">
            <a:avLst/>
          </a:prstGeom>
          <a:noFill/>
        </p:spPr>
        <p:txBody>
          <a:bodyPr wrap="square" lIns="90000" rtlCol="0">
            <a:normAutofit fontScale="92500" lnSpcReduction="20000"/>
          </a:bodyPr>
          <a:p>
            <a:pPr marL="0" marR="0" lvl="0" indent="0" algn="l" defTabSz="4572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F74AD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08:00PM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F74AD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4" name="文本框 53"/>
          <p:cNvSpPr txBox="1"/>
          <p:nvPr>
            <p:custDataLst>
              <p:tags r:id="rId19"/>
            </p:custDataLst>
          </p:nvPr>
        </p:nvSpPr>
        <p:spPr>
          <a:xfrm>
            <a:off x="1088578" y="3190085"/>
            <a:ext cx="210816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defTabSz="457200">
              <a:lnSpc>
                <a:spcPct val="120000"/>
              </a:lnSpc>
              <a:defRPr/>
            </a:pPr>
            <a:r>
              <a:rPr kumimoji="1" lang="zh-CN" altLang="en-US" sz="2000" b="1" spc="300">
                <a:solidFill>
                  <a:srgbClr val="1F74AD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添加标题</a:t>
            </a:r>
            <a:endParaRPr kumimoji="1" lang="zh-CN" altLang="en-US" sz="2000" b="1" spc="300">
              <a:solidFill>
                <a:srgbClr val="1F74AD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26" name="Straight Connector 19"/>
          <p:cNvCxnSpPr/>
          <p:nvPr>
            <p:custDataLst>
              <p:tags r:id="rId20"/>
            </p:custDataLst>
          </p:nvPr>
        </p:nvCxnSpPr>
        <p:spPr>
          <a:xfrm>
            <a:off x="3848761" y="2665276"/>
            <a:ext cx="0" cy="3058886"/>
          </a:xfrm>
          <a:prstGeom prst="line">
            <a:avLst/>
          </a:prstGeom>
          <a:ln w="38100"/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55" name="文本框 54"/>
          <p:cNvSpPr txBox="1"/>
          <p:nvPr>
            <p:custDataLst>
              <p:tags r:id="rId21"/>
            </p:custDataLst>
          </p:nvPr>
        </p:nvSpPr>
        <p:spPr>
          <a:xfrm>
            <a:off x="3840011" y="2633899"/>
            <a:ext cx="1980000" cy="1023357"/>
          </a:xfrm>
          <a:prstGeom prst="rect">
            <a:avLst/>
          </a:prstGeom>
          <a:noFill/>
        </p:spPr>
        <p:txBody>
          <a:bodyPr wrap="square" tIns="0" rtlCol="0">
            <a:normAutofit/>
          </a:bodyPr>
          <a:p>
            <a:pPr lvl="0" defTabSz="457200">
              <a:lnSpc>
                <a:spcPct val="120000"/>
              </a:lnSpc>
              <a:defRPr/>
            </a:pPr>
            <a:r>
              <a:rPr kumimoji="1" lang="zh-CN" altLang="en-US" sz="14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单击此处添加文本具体内容，简明扼要的阐述您的观点。</a:t>
            </a:r>
            <a:endParaRPr kumimoji="1" lang="zh-CN" altLang="en-US" sz="1400" spc="15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8" name="TextBox 11"/>
          <p:cNvSpPr txBox="1"/>
          <p:nvPr>
            <p:custDataLst>
              <p:tags r:id="rId22"/>
            </p:custDataLst>
          </p:nvPr>
        </p:nvSpPr>
        <p:spPr>
          <a:xfrm>
            <a:off x="3721790" y="1864442"/>
            <a:ext cx="2108160" cy="307777"/>
          </a:xfrm>
          <a:prstGeom prst="rect">
            <a:avLst/>
          </a:prstGeom>
          <a:noFill/>
        </p:spPr>
        <p:txBody>
          <a:bodyPr wrap="square" lIns="90000" rtlCol="0">
            <a:normAutofit fontScale="92500" lnSpcReduction="20000"/>
          </a:bodyPr>
          <a:p>
            <a:pPr marL="0" marR="0" lvl="0" indent="0" algn="l" defTabSz="4572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F74AD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08: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F74AD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3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F74AD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0PM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F74AD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>
            <p:custDataLst>
              <p:tags r:id="rId23"/>
            </p:custDataLst>
          </p:nvPr>
        </p:nvSpPr>
        <p:spPr>
          <a:xfrm>
            <a:off x="3721790" y="2199443"/>
            <a:ext cx="2108160" cy="429861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p>
            <a:pPr lvl="0" defTabSz="457200">
              <a:lnSpc>
                <a:spcPct val="120000"/>
              </a:lnSpc>
              <a:defRPr/>
            </a:pPr>
            <a:r>
              <a:rPr kumimoji="1" lang="zh-CN" altLang="en-US" sz="2000" b="1" spc="300">
                <a:solidFill>
                  <a:srgbClr val="1F74AD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添加标题</a:t>
            </a:r>
            <a:endParaRPr kumimoji="1" lang="zh-CN" altLang="en-US" sz="2000" b="1" spc="300">
              <a:solidFill>
                <a:srgbClr val="1F74AD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28" name="Straight Connector 26"/>
          <p:cNvCxnSpPr/>
          <p:nvPr>
            <p:custDataLst>
              <p:tags r:id="rId24"/>
            </p:custDataLst>
          </p:nvPr>
        </p:nvCxnSpPr>
        <p:spPr>
          <a:xfrm>
            <a:off x="6487538" y="3819161"/>
            <a:ext cx="0" cy="1905001"/>
          </a:xfrm>
          <a:prstGeom prst="line">
            <a:avLst/>
          </a:prstGeom>
          <a:ln w="38100"/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61" name="TextBox 11"/>
          <p:cNvSpPr txBox="1"/>
          <p:nvPr>
            <p:custDataLst>
              <p:tags r:id="rId25"/>
            </p:custDataLst>
          </p:nvPr>
        </p:nvSpPr>
        <p:spPr>
          <a:xfrm>
            <a:off x="6355002" y="3016018"/>
            <a:ext cx="2108160" cy="307777"/>
          </a:xfrm>
          <a:prstGeom prst="rect">
            <a:avLst/>
          </a:prstGeom>
          <a:noFill/>
        </p:spPr>
        <p:txBody>
          <a:bodyPr wrap="square" lIns="90000" rtlCol="0">
            <a:normAutofit fontScale="92500" lnSpcReduction="20000"/>
          </a:bodyPr>
          <a:p>
            <a:pPr marL="0" marR="0" lvl="0" indent="0" algn="l" defTabSz="4572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F74AD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0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F74AD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9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F74AD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:00PM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F74AD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2" name="文本框 61"/>
          <p:cNvSpPr txBox="1"/>
          <p:nvPr>
            <p:custDataLst>
              <p:tags r:id="rId26"/>
            </p:custDataLst>
          </p:nvPr>
        </p:nvSpPr>
        <p:spPr>
          <a:xfrm>
            <a:off x="6355002" y="3351124"/>
            <a:ext cx="2108160" cy="429861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p>
            <a:pPr lvl="0" defTabSz="457200">
              <a:lnSpc>
                <a:spcPct val="120000"/>
              </a:lnSpc>
              <a:defRPr/>
            </a:pPr>
            <a:r>
              <a:rPr kumimoji="1" lang="zh-CN" altLang="en-US" sz="2000" b="1" spc="300">
                <a:solidFill>
                  <a:srgbClr val="1F74AD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添加标题</a:t>
            </a:r>
            <a:endParaRPr kumimoji="1" lang="zh-CN" altLang="en-US" sz="2000" b="1" spc="300">
              <a:solidFill>
                <a:srgbClr val="1F74AD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4" name="文本框 63"/>
          <p:cNvSpPr txBox="1"/>
          <p:nvPr>
            <p:custDataLst>
              <p:tags r:id="rId27"/>
            </p:custDataLst>
          </p:nvPr>
        </p:nvSpPr>
        <p:spPr>
          <a:xfrm>
            <a:off x="6487083" y="3819161"/>
            <a:ext cx="1980000" cy="1023357"/>
          </a:xfrm>
          <a:prstGeom prst="rect">
            <a:avLst/>
          </a:prstGeom>
          <a:noFill/>
        </p:spPr>
        <p:txBody>
          <a:bodyPr wrap="square" tIns="0" rtlCol="0">
            <a:normAutofit/>
          </a:bodyPr>
          <a:p>
            <a:pPr lvl="0" defTabSz="457200">
              <a:lnSpc>
                <a:spcPct val="120000"/>
              </a:lnSpc>
              <a:defRPr/>
            </a:pPr>
            <a:r>
              <a:rPr kumimoji="1" lang="zh-CN" altLang="en-US" sz="14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单击此处添加文本具体内容，简明扼要的阐述您的观点。</a:t>
            </a:r>
            <a:endParaRPr kumimoji="1" lang="zh-CN" altLang="en-US" sz="1400" spc="15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32" name="Straight Connector 31"/>
          <p:cNvCxnSpPr/>
          <p:nvPr>
            <p:custDataLst>
              <p:tags r:id="rId28"/>
            </p:custDataLst>
          </p:nvPr>
        </p:nvCxnSpPr>
        <p:spPr>
          <a:xfrm>
            <a:off x="9124374" y="3172288"/>
            <a:ext cx="0" cy="2551874"/>
          </a:xfrm>
          <a:prstGeom prst="line">
            <a:avLst/>
          </a:prstGeom>
          <a:ln w="38100"/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66" name="TextBox 11"/>
          <p:cNvSpPr txBox="1"/>
          <p:nvPr>
            <p:custDataLst>
              <p:tags r:id="rId29"/>
            </p:custDataLst>
          </p:nvPr>
        </p:nvSpPr>
        <p:spPr>
          <a:xfrm>
            <a:off x="8992135" y="2375689"/>
            <a:ext cx="2108160" cy="307777"/>
          </a:xfrm>
          <a:prstGeom prst="rect">
            <a:avLst/>
          </a:prstGeom>
          <a:noFill/>
        </p:spPr>
        <p:txBody>
          <a:bodyPr wrap="square" lIns="90000" rtlCol="0">
            <a:normAutofit fontScale="92500" lnSpcReduction="20000"/>
          </a:bodyPr>
          <a:p>
            <a:pPr marL="0" marR="0" lvl="0" indent="0" algn="l" defTabSz="4572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F74AD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10:30PM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F74AD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7" name="文本框 66"/>
          <p:cNvSpPr txBox="1"/>
          <p:nvPr>
            <p:custDataLst>
              <p:tags r:id="rId30"/>
            </p:custDataLst>
          </p:nvPr>
        </p:nvSpPr>
        <p:spPr>
          <a:xfrm>
            <a:off x="8992136" y="2710065"/>
            <a:ext cx="2108160" cy="429861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p>
            <a:pPr lvl="0" defTabSz="457200">
              <a:lnSpc>
                <a:spcPct val="120000"/>
              </a:lnSpc>
              <a:defRPr/>
            </a:pPr>
            <a:r>
              <a:rPr kumimoji="1" lang="zh-CN" altLang="en-US" sz="2000" b="1" spc="300">
                <a:solidFill>
                  <a:srgbClr val="1F74AD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添加标题</a:t>
            </a:r>
            <a:endParaRPr kumimoji="1" lang="zh-CN" altLang="en-US" sz="2000" b="1" spc="300">
              <a:solidFill>
                <a:srgbClr val="1F74AD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8" name="文本框 67"/>
          <p:cNvSpPr txBox="1"/>
          <p:nvPr>
            <p:custDataLst>
              <p:tags r:id="rId31"/>
            </p:custDataLst>
          </p:nvPr>
        </p:nvSpPr>
        <p:spPr>
          <a:xfrm>
            <a:off x="9123423" y="3135466"/>
            <a:ext cx="1980000" cy="1023357"/>
          </a:xfrm>
          <a:prstGeom prst="rect">
            <a:avLst/>
          </a:prstGeom>
          <a:noFill/>
        </p:spPr>
        <p:txBody>
          <a:bodyPr wrap="square" tIns="0" rtlCol="0">
            <a:normAutofit/>
          </a:bodyPr>
          <a:p>
            <a:pPr lvl="0" defTabSz="457200">
              <a:lnSpc>
                <a:spcPct val="120000"/>
              </a:lnSpc>
              <a:defRPr/>
            </a:pPr>
            <a:r>
              <a:rPr kumimoji="1" lang="zh-CN" altLang="en-US" sz="14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单击此处添加文本具体内容，简明扼要的阐述您的观点。</a:t>
            </a:r>
            <a:endParaRPr kumimoji="1" lang="zh-CN" altLang="en-US" sz="1400" spc="15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任意多边形: 形状 48"/>
          <p:cNvSpPr/>
          <p:nvPr>
            <p:custDataLst>
              <p:tags r:id="rId32"/>
            </p:custDataLst>
          </p:nvPr>
        </p:nvSpPr>
        <p:spPr>
          <a:xfrm>
            <a:off x="112434" y="5112282"/>
            <a:ext cx="592782" cy="609600"/>
          </a:xfrm>
          <a:custGeom>
            <a:avLst/>
            <a:gdLst>
              <a:gd name="connsiteX0" fmla="*/ 305916 w 592782"/>
              <a:gd name="connsiteY0" fmla="*/ 361950 h 609600"/>
              <a:gd name="connsiteX1" fmla="*/ 458316 w 592782"/>
              <a:gd name="connsiteY1" fmla="*/ 361950 h 609600"/>
              <a:gd name="connsiteX2" fmla="*/ 458316 w 592782"/>
              <a:gd name="connsiteY2" fmla="*/ 381000 h 609600"/>
              <a:gd name="connsiteX3" fmla="*/ 305916 w 592782"/>
              <a:gd name="connsiteY3" fmla="*/ 381000 h 609600"/>
              <a:gd name="connsiteX4" fmla="*/ 511827 w 592782"/>
              <a:gd name="connsiteY4" fmla="*/ 323850 h 609600"/>
              <a:gd name="connsiteX5" fmla="*/ 535632 w 592782"/>
              <a:gd name="connsiteY5" fmla="*/ 371475 h 609600"/>
              <a:gd name="connsiteX6" fmla="*/ 511827 w 592782"/>
              <a:gd name="connsiteY6" fmla="*/ 419100 h 609600"/>
              <a:gd name="connsiteX7" fmla="*/ 547678 w 592782"/>
              <a:gd name="connsiteY7" fmla="*/ 419100 h 609600"/>
              <a:gd name="connsiteX8" fmla="*/ 571481 w 592782"/>
              <a:gd name="connsiteY8" fmla="*/ 371475 h 609600"/>
              <a:gd name="connsiteX9" fmla="*/ 547678 w 592782"/>
              <a:gd name="connsiteY9" fmla="*/ 323850 h 609600"/>
              <a:gd name="connsiteX10" fmla="*/ 258291 w 592782"/>
              <a:gd name="connsiteY10" fmla="*/ 323850 h 609600"/>
              <a:gd name="connsiteX11" fmla="*/ 258291 w 592782"/>
              <a:gd name="connsiteY11" fmla="*/ 419100 h 609600"/>
              <a:gd name="connsiteX12" fmla="*/ 490527 w 592782"/>
              <a:gd name="connsiteY12" fmla="*/ 419100 h 609600"/>
              <a:gd name="connsiteX13" fmla="*/ 514331 w 592782"/>
              <a:gd name="connsiteY13" fmla="*/ 371475 h 609600"/>
              <a:gd name="connsiteX14" fmla="*/ 490527 w 592782"/>
              <a:gd name="connsiteY14" fmla="*/ 323850 h 609600"/>
              <a:gd name="connsiteX15" fmla="*/ 277341 w 592782"/>
              <a:gd name="connsiteY15" fmla="*/ 285750 h 609600"/>
              <a:gd name="connsiteX16" fmla="*/ 277341 w 592782"/>
              <a:gd name="connsiteY16" fmla="*/ 304800 h 609600"/>
              <a:gd name="connsiteX17" fmla="*/ 296391 w 592782"/>
              <a:gd name="connsiteY17" fmla="*/ 304800 h 609600"/>
              <a:gd name="connsiteX18" fmla="*/ 296391 w 592782"/>
              <a:gd name="connsiteY18" fmla="*/ 285750 h 609600"/>
              <a:gd name="connsiteX19" fmla="*/ 115416 w 592782"/>
              <a:gd name="connsiteY19" fmla="*/ 209550 h 609600"/>
              <a:gd name="connsiteX20" fmla="*/ 267816 w 592782"/>
              <a:gd name="connsiteY20" fmla="*/ 209550 h 609600"/>
              <a:gd name="connsiteX21" fmla="*/ 267816 w 592782"/>
              <a:gd name="connsiteY21" fmla="*/ 228600 h 609600"/>
              <a:gd name="connsiteX22" fmla="*/ 115416 w 592782"/>
              <a:gd name="connsiteY22" fmla="*/ 228600 h 609600"/>
              <a:gd name="connsiteX23" fmla="*/ 102255 w 592782"/>
              <a:gd name="connsiteY23" fmla="*/ 171450 h 609600"/>
              <a:gd name="connsiteX24" fmla="*/ 78451 w 592782"/>
              <a:gd name="connsiteY24" fmla="*/ 219075 h 609600"/>
              <a:gd name="connsiteX25" fmla="*/ 102255 w 592782"/>
              <a:gd name="connsiteY25" fmla="*/ 266700 h 609600"/>
              <a:gd name="connsiteX26" fmla="*/ 315441 w 592782"/>
              <a:gd name="connsiteY26" fmla="*/ 266700 h 609600"/>
              <a:gd name="connsiteX27" fmla="*/ 315441 w 592782"/>
              <a:gd name="connsiteY27" fmla="*/ 171450 h 609600"/>
              <a:gd name="connsiteX28" fmla="*/ 45104 w 592782"/>
              <a:gd name="connsiteY28" fmla="*/ 171450 h 609600"/>
              <a:gd name="connsiteX29" fmla="*/ 21301 w 592782"/>
              <a:gd name="connsiteY29" fmla="*/ 219075 h 609600"/>
              <a:gd name="connsiteX30" fmla="*/ 45104 w 592782"/>
              <a:gd name="connsiteY30" fmla="*/ 266700 h 609600"/>
              <a:gd name="connsiteX31" fmla="*/ 80955 w 592782"/>
              <a:gd name="connsiteY31" fmla="*/ 266700 h 609600"/>
              <a:gd name="connsiteX32" fmla="*/ 57150 w 592782"/>
              <a:gd name="connsiteY32" fmla="*/ 219075 h 609600"/>
              <a:gd name="connsiteX33" fmla="*/ 80955 w 592782"/>
              <a:gd name="connsiteY33" fmla="*/ 171450 h 609600"/>
              <a:gd name="connsiteX34" fmla="*/ 277341 w 592782"/>
              <a:gd name="connsiteY34" fmla="*/ 133350 h 609600"/>
              <a:gd name="connsiteX35" fmla="*/ 277341 w 592782"/>
              <a:gd name="connsiteY35" fmla="*/ 152400 h 609600"/>
              <a:gd name="connsiteX36" fmla="*/ 296391 w 592782"/>
              <a:gd name="connsiteY36" fmla="*/ 152400 h 609600"/>
              <a:gd name="connsiteX37" fmla="*/ 296391 w 592782"/>
              <a:gd name="connsiteY37" fmla="*/ 133350 h 609600"/>
              <a:gd name="connsiteX38" fmla="*/ 305916 w 592782"/>
              <a:gd name="connsiteY38" fmla="*/ 57150 h 609600"/>
              <a:gd name="connsiteX39" fmla="*/ 458316 w 592782"/>
              <a:gd name="connsiteY39" fmla="*/ 57150 h 609600"/>
              <a:gd name="connsiteX40" fmla="*/ 458316 w 592782"/>
              <a:gd name="connsiteY40" fmla="*/ 76200 h 609600"/>
              <a:gd name="connsiteX41" fmla="*/ 305916 w 592782"/>
              <a:gd name="connsiteY41" fmla="*/ 76200 h 609600"/>
              <a:gd name="connsiteX42" fmla="*/ 511827 w 592782"/>
              <a:gd name="connsiteY42" fmla="*/ 19050 h 609600"/>
              <a:gd name="connsiteX43" fmla="*/ 535632 w 592782"/>
              <a:gd name="connsiteY43" fmla="*/ 66675 h 609600"/>
              <a:gd name="connsiteX44" fmla="*/ 511827 w 592782"/>
              <a:gd name="connsiteY44" fmla="*/ 114300 h 609600"/>
              <a:gd name="connsiteX45" fmla="*/ 547678 w 592782"/>
              <a:gd name="connsiteY45" fmla="*/ 114300 h 609600"/>
              <a:gd name="connsiteX46" fmla="*/ 571481 w 592782"/>
              <a:gd name="connsiteY46" fmla="*/ 66675 h 609600"/>
              <a:gd name="connsiteX47" fmla="*/ 547678 w 592782"/>
              <a:gd name="connsiteY47" fmla="*/ 19050 h 609600"/>
              <a:gd name="connsiteX48" fmla="*/ 258291 w 592782"/>
              <a:gd name="connsiteY48" fmla="*/ 19050 h 609600"/>
              <a:gd name="connsiteX49" fmla="*/ 258291 w 592782"/>
              <a:gd name="connsiteY49" fmla="*/ 114300 h 609600"/>
              <a:gd name="connsiteX50" fmla="*/ 490527 w 592782"/>
              <a:gd name="connsiteY50" fmla="*/ 114300 h 609600"/>
              <a:gd name="connsiteX51" fmla="*/ 514331 w 592782"/>
              <a:gd name="connsiteY51" fmla="*/ 66675 h 609600"/>
              <a:gd name="connsiteX52" fmla="*/ 490527 w 592782"/>
              <a:gd name="connsiteY52" fmla="*/ 19050 h 609600"/>
              <a:gd name="connsiteX53" fmla="*/ 239241 w 592782"/>
              <a:gd name="connsiteY53" fmla="*/ 0 h 609600"/>
              <a:gd name="connsiteX54" fmla="*/ 559454 w 592782"/>
              <a:gd name="connsiteY54" fmla="*/ 0 h 609600"/>
              <a:gd name="connsiteX55" fmla="*/ 592782 w 592782"/>
              <a:gd name="connsiteY55" fmla="*/ 66675 h 609600"/>
              <a:gd name="connsiteX56" fmla="*/ 559454 w 592782"/>
              <a:gd name="connsiteY56" fmla="*/ 133350 h 609600"/>
              <a:gd name="connsiteX57" fmla="*/ 315441 w 592782"/>
              <a:gd name="connsiteY57" fmla="*/ 133350 h 609600"/>
              <a:gd name="connsiteX58" fmla="*/ 315441 w 592782"/>
              <a:gd name="connsiteY58" fmla="*/ 152400 h 609600"/>
              <a:gd name="connsiteX59" fmla="*/ 334491 w 592782"/>
              <a:gd name="connsiteY59" fmla="*/ 152400 h 609600"/>
              <a:gd name="connsiteX60" fmla="*/ 334491 w 592782"/>
              <a:gd name="connsiteY60" fmla="*/ 285750 h 609600"/>
              <a:gd name="connsiteX61" fmla="*/ 315441 w 592782"/>
              <a:gd name="connsiteY61" fmla="*/ 285750 h 609600"/>
              <a:gd name="connsiteX62" fmla="*/ 315441 w 592782"/>
              <a:gd name="connsiteY62" fmla="*/ 304800 h 609600"/>
              <a:gd name="connsiteX63" fmla="*/ 559454 w 592782"/>
              <a:gd name="connsiteY63" fmla="*/ 304800 h 609600"/>
              <a:gd name="connsiteX64" fmla="*/ 592782 w 592782"/>
              <a:gd name="connsiteY64" fmla="*/ 371475 h 609600"/>
              <a:gd name="connsiteX65" fmla="*/ 559454 w 592782"/>
              <a:gd name="connsiteY65" fmla="*/ 438150 h 609600"/>
              <a:gd name="connsiteX66" fmla="*/ 315441 w 592782"/>
              <a:gd name="connsiteY66" fmla="*/ 438150 h 609600"/>
              <a:gd name="connsiteX67" fmla="*/ 315441 w 592782"/>
              <a:gd name="connsiteY67" fmla="*/ 609600 h 609600"/>
              <a:gd name="connsiteX68" fmla="*/ 296391 w 592782"/>
              <a:gd name="connsiteY68" fmla="*/ 609600 h 609600"/>
              <a:gd name="connsiteX69" fmla="*/ 296391 w 592782"/>
              <a:gd name="connsiteY69" fmla="*/ 438150 h 609600"/>
              <a:gd name="connsiteX70" fmla="*/ 277341 w 592782"/>
              <a:gd name="connsiteY70" fmla="*/ 438150 h 609600"/>
              <a:gd name="connsiteX71" fmla="*/ 277341 w 592782"/>
              <a:gd name="connsiteY71" fmla="*/ 609600 h 609600"/>
              <a:gd name="connsiteX72" fmla="*/ 258291 w 592782"/>
              <a:gd name="connsiteY72" fmla="*/ 609600 h 609600"/>
              <a:gd name="connsiteX73" fmla="*/ 258291 w 592782"/>
              <a:gd name="connsiteY73" fmla="*/ 438150 h 609600"/>
              <a:gd name="connsiteX74" fmla="*/ 239241 w 592782"/>
              <a:gd name="connsiteY74" fmla="*/ 438150 h 609600"/>
              <a:gd name="connsiteX75" fmla="*/ 239241 w 592782"/>
              <a:gd name="connsiteY75" fmla="*/ 304800 h 609600"/>
              <a:gd name="connsiteX76" fmla="*/ 258291 w 592782"/>
              <a:gd name="connsiteY76" fmla="*/ 304800 h 609600"/>
              <a:gd name="connsiteX77" fmla="*/ 258291 w 592782"/>
              <a:gd name="connsiteY77" fmla="*/ 285750 h 609600"/>
              <a:gd name="connsiteX78" fmla="*/ 33328 w 592782"/>
              <a:gd name="connsiteY78" fmla="*/ 285750 h 609600"/>
              <a:gd name="connsiteX79" fmla="*/ 0 w 592782"/>
              <a:gd name="connsiteY79" fmla="*/ 219075 h 609600"/>
              <a:gd name="connsiteX80" fmla="*/ 33328 w 592782"/>
              <a:gd name="connsiteY80" fmla="*/ 152400 h 609600"/>
              <a:gd name="connsiteX81" fmla="*/ 258291 w 592782"/>
              <a:gd name="connsiteY81" fmla="*/ 152400 h 609600"/>
              <a:gd name="connsiteX82" fmla="*/ 258291 w 592782"/>
              <a:gd name="connsiteY82" fmla="*/ 133350 h 609600"/>
              <a:gd name="connsiteX83" fmla="*/ 239241 w 592782"/>
              <a:gd name="connsiteY83" fmla="*/ 13335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592782" h="609600">
                <a:moveTo>
                  <a:pt x="305916" y="361950"/>
                </a:moveTo>
                <a:lnTo>
                  <a:pt x="458316" y="361950"/>
                </a:lnTo>
                <a:lnTo>
                  <a:pt x="458316" y="381000"/>
                </a:lnTo>
                <a:lnTo>
                  <a:pt x="305916" y="381000"/>
                </a:lnTo>
                <a:close/>
                <a:moveTo>
                  <a:pt x="511827" y="323850"/>
                </a:moveTo>
                <a:lnTo>
                  <a:pt x="535632" y="371475"/>
                </a:lnTo>
                <a:lnTo>
                  <a:pt x="511827" y="419100"/>
                </a:lnTo>
                <a:lnTo>
                  <a:pt x="547678" y="419100"/>
                </a:lnTo>
                <a:lnTo>
                  <a:pt x="571481" y="371475"/>
                </a:lnTo>
                <a:lnTo>
                  <a:pt x="547678" y="323850"/>
                </a:lnTo>
                <a:close/>
                <a:moveTo>
                  <a:pt x="258291" y="323850"/>
                </a:moveTo>
                <a:lnTo>
                  <a:pt x="258291" y="419100"/>
                </a:lnTo>
                <a:lnTo>
                  <a:pt x="490527" y="419100"/>
                </a:lnTo>
                <a:lnTo>
                  <a:pt x="514331" y="371475"/>
                </a:lnTo>
                <a:lnTo>
                  <a:pt x="490527" y="323850"/>
                </a:lnTo>
                <a:close/>
                <a:moveTo>
                  <a:pt x="277341" y="285750"/>
                </a:moveTo>
                <a:lnTo>
                  <a:pt x="277341" y="304800"/>
                </a:lnTo>
                <a:lnTo>
                  <a:pt x="296391" y="304800"/>
                </a:lnTo>
                <a:lnTo>
                  <a:pt x="296391" y="285750"/>
                </a:lnTo>
                <a:close/>
                <a:moveTo>
                  <a:pt x="115416" y="209550"/>
                </a:moveTo>
                <a:lnTo>
                  <a:pt x="267816" y="209550"/>
                </a:lnTo>
                <a:lnTo>
                  <a:pt x="267816" y="228600"/>
                </a:lnTo>
                <a:lnTo>
                  <a:pt x="115416" y="228600"/>
                </a:lnTo>
                <a:close/>
                <a:moveTo>
                  <a:pt x="102255" y="171450"/>
                </a:moveTo>
                <a:lnTo>
                  <a:pt x="78451" y="219075"/>
                </a:lnTo>
                <a:lnTo>
                  <a:pt x="102255" y="266700"/>
                </a:lnTo>
                <a:lnTo>
                  <a:pt x="315441" y="266700"/>
                </a:lnTo>
                <a:lnTo>
                  <a:pt x="315441" y="171450"/>
                </a:lnTo>
                <a:close/>
                <a:moveTo>
                  <a:pt x="45104" y="171450"/>
                </a:moveTo>
                <a:lnTo>
                  <a:pt x="21301" y="219075"/>
                </a:lnTo>
                <a:lnTo>
                  <a:pt x="45104" y="266700"/>
                </a:lnTo>
                <a:lnTo>
                  <a:pt x="80955" y="266700"/>
                </a:lnTo>
                <a:lnTo>
                  <a:pt x="57150" y="219075"/>
                </a:lnTo>
                <a:lnTo>
                  <a:pt x="80955" y="171450"/>
                </a:lnTo>
                <a:close/>
                <a:moveTo>
                  <a:pt x="277341" y="133350"/>
                </a:moveTo>
                <a:lnTo>
                  <a:pt x="277341" y="152400"/>
                </a:lnTo>
                <a:lnTo>
                  <a:pt x="296391" y="152400"/>
                </a:lnTo>
                <a:lnTo>
                  <a:pt x="296391" y="133350"/>
                </a:lnTo>
                <a:close/>
                <a:moveTo>
                  <a:pt x="305916" y="57150"/>
                </a:moveTo>
                <a:lnTo>
                  <a:pt x="458316" y="57150"/>
                </a:lnTo>
                <a:lnTo>
                  <a:pt x="458316" y="76200"/>
                </a:lnTo>
                <a:lnTo>
                  <a:pt x="305916" y="76200"/>
                </a:lnTo>
                <a:close/>
                <a:moveTo>
                  <a:pt x="511827" y="19050"/>
                </a:moveTo>
                <a:lnTo>
                  <a:pt x="535632" y="66675"/>
                </a:lnTo>
                <a:lnTo>
                  <a:pt x="511827" y="114300"/>
                </a:lnTo>
                <a:lnTo>
                  <a:pt x="547678" y="114300"/>
                </a:lnTo>
                <a:lnTo>
                  <a:pt x="571481" y="66675"/>
                </a:lnTo>
                <a:lnTo>
                  <a:pt x="547678" y="19050"/>
                </a:lnTo>
                <a:close/>
                <a:moveTo>
                  <a:pt x="258291" y="19050"/>
                </a:moveTo>
                <a:lnTo>
                  <a:pt x="258291" y="114300"/>
                </a:lnTo>
                <a:lnTo>
                  <a:pt x="490527" y="114300"/>
                </a:lnTo>
                <a:lnTo>
                  <a:pt x="514331" y="66675"/>
                </a:lnTo>
                <a:lnTo>
                  <a:pt x="490527" y="19050"/>
                </a:lnTo>
                <a:close/>
                <a:moveTo>
                  <a:pt x="239241" y="0"/>
                </a:moveTo>
                <a:lnTo>
                  <a:pt x="559454" y="0"/>
                </a:lnTo>
                <a:lnTo>
                  <a:pt x="592782" y="66675"/>
                </a:lnTo>
                <a:lnTo>
                  <a:pt x="559454" y="133350"/>
                </a:lnTo>
                <a:lnTo>
                  <a:pt x="315441" y="133350"/>
                </a:lnTo>
                <a:lnTo>
                  <a:pt x="315441" y="152400"/>
                </a:lnTo>
                <a:lnTo>
                  <a:pt x="334491" y="152400"/>
                </a:lnTo>
                <a:lnTo>
                  <a:pt x="334491" y="285750"/>
                </a:lnTo>
                <a:lnTo>
                  <a:pt x="315441" y="285750"/>
                </a:lnTo>
                <a:lnTo>
                  <a:pt x="315441" y="304800"/>
                </a:lnTo>
                <a:lnTo>
                  <a:pt x="559454" y="304800"/>
                </a:lnTo>
                <a:lnTo>
                  <a:pt x="592782" y="371475"/>
                </a:lnTo>
                <a:lnTo>
                  <a:pt x="559454" y="438150"/>
                </a:lnTo>
                <a:lnTo>
                  <a:pt x="315441" y="438150"/>
                </a:lnTo>
                <a:lnTo>
                  <a:pt x="315441" y="609600"/>
                </a:lnTo>
                <a:lnTo>
                  <a:pt x="296391" y="609600"/>
                </a:lnTo>
                <a:lnTo>
                  <a:pt x="296391" y="438150"/>
                </a:lnTo>
                <a:lnTo>
                  <a:pt x="277341" y="438150"/>
                </a:lnTo>
                <a:lnTo>
                  <a:pt x="277341" y="609600"/>
                </a:lnTo>
                <a:lnTo>
                  <a:pt x="258291" y="609600"/>
                </a:lnTo>
                <a:lnTo>
                  <a:pt x="258291" y="438150"/>
                </a:lnTo>
                <a:lnTo>
                  <a:pt x="239241" y="438150"/>
                </a:lnTo>
                <a:lnTo>
                  <a:pt x="239241" y="304800"/>
                </a:lnTo>
                <a:lnTo>
                  <a:pt x="258291" y="304800"/>
                </a:lnTo>
                <a:lnTo>
                  <a:pt x="258291" y="285750"/>
                </a:lnTo>
                <a:lnTo>
                  <a:pt x="33328" y="285750"/>
                </a:lnTo>
                <a:lnTo>
                  <a:pt x="0" y="219075"/>
                </a:lnTo>
                <a:lnTo>
                  <a:pt x="33328" y="152400"/>
                </a:lnTo>
                <a:lnTo>
                  <a:pt x="258291" y="152400"/>
                </a:lnTo>
                <a:lnTo>
                  <a:pt x="258291" y="133350"/>
                </a:lnTo>
                <a:lnTo>
                  <a:pt x="239241" y="133350"/>
                </a:lnTo>
                <a:close/>
              </a:path>
            </a:pathLst>
          </a:custGeom>
          <a:solidFill>
            <a:srgbClr val="5D73AB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pPr marL="0" marR="0" lvl="0" indent="0" algn="l" defTabSz="4572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0" name="图形 3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492865" y="5199380"/>
            <a:ext cx="524510" cy="524510"/>
          </a:xfrm>
          <a:prstGeom prst="rect">
            <a:avLst/>
          </a:prstGeom>
        </p:spPr>
      </p:pic>
    </p:spTree>
    <p:custDataLst>
      <p:tags r:id="rId36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5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03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输入标题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6" name="椭圆 5"/>
            <p:cNvSpPr/>
            <p:nvPr>
              <p:custDataLst>
                <p:tags r:id="rId7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2" name="对象1"/>
          <p:cNvSpPr/>
          <p:nvPr>
            <p:custDataLst>
              <p:tags r:id="rId10"/>
            </p:custDataLst>
          </p:nvPr>
        </p:nvSpPr>
        <p:spPr>
          <a:xfrm>
            <a:off x="4843352" y="3131402"/>
            <a:ext cx="7365337" cy="1330928"/>
          </a:xfrm>
          <a:custGeom>
            <a:avLst/>
            <a:gdLst/>
            <a:ahLst/>
            <a:cxnLst/>
            <a:rect l="l" t="t" r="r" b="b"/>
            <a:pathLst>
              <a:path w="6409944" h="1143000">
                <a:moveTo>
                  <a:pt x="9144" y="1143000"/>
                </a:moveTo>
                <a:lnTo>
                  <a:pt x="6391656" y="1143000"/>
                </a:lnTo>
                <a:cubicBezTo>
                  <a:pt x="6400800" y="1143000"/>
                  <a:pt x="6409944" y="1133856"/>
                  <a:pt x="6409944" y="1133856"/>
                </a:cubicBezTo>
                <a:lnTo>
                  <a:pt x="6409944" y="9144"/>
                </a:lnTo>
                <a:cubicBezTo>
                  <a:pt x="6409944" y="9144"/>
                  <a:pt x="6400800" y="0"/>
                  <a:pt x="6391656" y="0"/>
                </a:cubicBezTo>
                <a:lnTo>
                  <a:pt x="9144" y="0"/>
                </a:lnTo>
                <a:cubicBezTo>
                  <a:pt x="0" y="0"/>
                  <a:pt x="0" y="9144"/>
                  <a:pt x="0" y="18288"/>
                </a:cubicBezTo>
                <a:lnTo>
                  <a:pt x="548640" y="566928"/>
                </a:lnTo>
                <a:cubicBezTo>
                  <a:pt x="548640" y="566928"/>
                  <a:pt x="548640" y="576072"/>
                  <a:pt x="548640" y="576072"/>
                </a:cubicBezTo>
                <a:lnTo>
                  <a:pt x="0" y="1124712"/>
                </a:lnTo>
                <a:cubicBezTo>
                  <a:pt x="0" y="1133856"/>
                  <a:pt x="0" y="1143000"/>
                  <a:pt x="9144" y="1143000"/>
                </a:cubicBezTo>
              </a:path>
            </a:pathLst>
          </a:custGeom>
          <a:gradFill>
            <a:gsLst>
              <a:gs pos="0">
                <a:schemeClr val="lt1"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0800000" scaled="0"/>
          </a:gradFill>
          <a:ln w="12700"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127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1007745" numCol="1" spcCol="0" rtlCol="0" fromWordArt="0" anchor="ctr" anchorCtr="0" forceAA="0" compatLnSpc="1">
            <a:normAutofit/>
          </a:bodyPr>
          <a:p>
            <a:pPr lvl="0" algn="l">
              <a:lnSpc>
                <a:spcPct val="130000"/>
              </a:lnSpc>
              <a:buClrTx/>
              <a:buSzTx/>
              <a:buFontTx/>
            </a:pPr>
            <a:endParaRPr lang="zh-CN" altLang="en-US" sz="1600" spc="1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对象2"/>
          <p:cNvSpPr/>
          <p:nvPr>
            <p:custDataLst>
              <p:tags r:id="rId11"/>
            </p:custDataLst>
          </p:nvPr>
        </p:nvSpPr>
        <p:spPr>
          <a:xfrm>
            <a:off x="3489779" y="1638515"/>
            <a:ext cx="8718909" cy="1318358"/>
          </a:xfrm>
          <a:custGeom>
            <a:avLst/>
            <a:gdLst>
              <a:gd name="connsiteX0" fmla="*/ 1722 w 11918"/>
              <a:gd name="connsiteY0" fmla="*/ 1783 h 1783"/>
              <a:gd name="connsiteX1" fmla="*/ 1665 w 11918"/>
              <a:gd name="connsiteY1" fmla="*/ 1754 h 1783"/>
              <a:gd name="connsiteX2" fmla="*/ 1636 w 11918"/>
              <a:gd name="connsiteY2" fmla="*/ 1740 h 1783"/>
              <a:gd name="connsiteX3" fmla="*/ 9 w 11918"/>
              <a:gd name="connsiteY3" fmla="*/ 127 h 1783"/>
              <a:gd name="connsiteX4" fmla="*/ 253 w 11918"/>
              <a:gd name="connsiteY4" fmla="*/ 8 h 1783"/>
              <a:gd name="connsiteX5" fmla="*/ 11810 w 11918"/>
              <a:gd name="connsiteY5" fmla="*/ 0 h 1783"/>
              <a:gd name="connsiteX6" fmla="*/ 11918 w 11918"/>
              <a:gd name="connsiteY6" fmla="*/ 69 h 1783"/>
              <a:gd name="connsiteX7" fmla="*/ 11918 w 11918"/>
              <a:gd name="connsiteY7" fmla="*/ 1697 h 1783"/>
              <a:gd name="connsiteX8" fmla="*/ 11831 w 11918"/>
              <a:gd name="connsiteY8" fmla="*/ 1783 h 1783"/>
              <a:gd name="connsiteX9" fmla="*/ 1722 w 11918"/>
              <a:gd name="connsiteY9" fmla="*/ 1783 h 1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918" h="1783">
                <a:moveTo>
                  <a:pt x="1722" y="1783"/>
                </a:moveTo>
                <a:cubicBezTo>
                  <a:pt x="1694" y="1783"/>
                  <a:pt x="1679" y="1769"/>
                  <a:pt x="1665" y="1754"/>
                </a:cubicBezTo>
                <a:cubicBezTo>
                  <a:pt x="1650" y="1754"/>
                  <a:pt x="1650" y="1740"/>
                  <a:pt x="1636" y="1740"/>
                </a:cubicBezTo>
                <a:lnTo>
                  <a:pt x="9" y="127"/>
                </a:lnTo>
                <a:cubicBezTo>
                  <a:pt x="-49" y="69"/>
                  <a:pt x="181" y="8"/>
                  <a:pt x="253" y="8"/>
                </a:cubicBezTo>
                <a:lnTo>
                  <a:pt x="11810" y="0"/>
                </a:lnTo>
                <a:cubicBezTo>
                  <a:pt x="11897" y="28"/>
                  <a:pt x="11918" y="12"/>
                  <a:pt x="11918" y="69"/>
                </a:cubicBezTo>
                <a:lnTo>
                  <a:pt x="11918" y="1697"/>
                </a:lnTo>
                <a:cubicBezTo>
                  <a:pt x="11918" y="1754"/>
                  <a:pt x="11874" y="1783"/>
                  <a:pt x="11831" y="1783"/>
                </a:cubicBezTo>
                <a:lnTo>
                  <a:pt x="1722" y="1783"/>
                </a:lnTo>
              </a:path>
            </a:pathLst>
          </a:custGeom>
          <a:gradFill>
            <a:gsLst>
              <a:gs pos="0">
                <a:schemeClr val="lt1"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0800000" scaled="0"/>
          </a:gradFill>
          <a:ln w="12700"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127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1440180" numCol="1" spcCol="0" rtlCol="0" fromWordArt="0" anchor="ctr" anchorCtr="0" forceAA="0" compatLnSpc="1">
            <a:normAutofit/>
          </a:bodyPr>
          <a:p>
            <a:pPr lvl="0" algn="l">
              <a:lnSpc>
                <a:spcPct val="130000"/>
              </a:lnSpc>
              <a:buClrTx/>
              <a:buSzTx/>
              <a:buFontTx/>
            </a:pPr>
            <a:endParaRPr lang="zh-CN" altLang="en-US" sz="1600" spc="1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对象3"/>
          <p:cNvSpPr/>
          <p:nvPr>
            <p:custDataLst>
              <p:tags r:id="rId12"/>
            </p:custDataLst>
          </p:nvPr>
        </p:nvSpPr>
        <p:spPr>
          <a:xfrm>
            <a:off x="3474740" y="4636387"/>
            <a:ext cx="8718909" cy="1330928"/>
          </a:xfrm>
          <a:custGeom>
            <a:avLst/>
            <a:gdLst/>
            <a:ahLst/>
            <a:cxnLst/>
            <a:rect l="l" t="t" r="r" b="b"/>
            <a:pathLst>
              <a:path w="7580376" h="1143000">
                <a:moveTo>
                  <a:pt x="1106424" y="0"/>
                </a:moveTo>
                <a:cubicBezTo>
                  <a:pt x="1088136" y="0"/>
                  <a:pt x="1078992" y="9144"/>
                  <a:pt x="1069848" y="18288"/>
                </a:cubicBezTo>
                <a:cubicBezTo>
                  <a:pt x="1060704" y="18288"/>
                  <a:pt x="1060704" y="27432"/>
                  <a:pt x="1051560" y="27432"/>
                </a:cubicBezTo>
                <a:lnTo>
                  <a:pt x="18288" y="1051560"/>
                </a:lnTo>
                <a:cubicBezTo>
                  <a:pt x="-18288" y="1088136"/>
                  <a:pt x="9144" y="1143000"/>
                  <a:pt x="54864" y="1143000"/>
                </a:cubicBezTo>
                <a:lnTo>
                  <a:pt x="7525512" y="1143000"/>
                </a:lnTo>
                <a:cubicBezTo>
                  <a:pt x="7552944" y="1143000"/>
                  <a:pt x="7580376" y="1124712"/>
                  <a:pt x="7580376" y="1088136"/>
                </a:cubicBezTo>
                <a:lnTo>
                  <a:pt x="7580376" y="54864"/>
                </a:lnTo>
                <a:cubicBezTo>
                  <a:pt x="7580376" y="18288"/>
                  <a:pt x="7552944" y="0"/>
                  <a:pt x="7525512" y="0"/>
                </a:cubicBezTo>
                <a:lnTo>
                  <a:pt x="1106424" y="0"/>
                </a:lnTo>
              </a:path>
            </a:pathLst>
          </a:custGeom>
          <a:gradFill>
            <a:gsLst>
              <a:gs pos="0">
                <a:schemeClr val="lt1"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0800000" scaled="0"/>
          </a:gradFill>
          <a:ln w="12700"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127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1440180" numCol="1" spcCol="0" rtlCol="0" fromWordArt="0" anchor="ctr" anchorCtr="0" forceAA="0" compatLnSpc="1">
            <a:normAutofit/>
          </a:bodyPr>
          <a:p>
            <a:pPr lvl="0" algn="l">
              <a:lnSpc>
                <a:spcPct val="130000"/>
              </a:lnSpc>
              <a:buClrTx/>
              <a:buSzTx/>
              <a:buFontTx/>
            </a:pPr>
            <a:endParaRPr lang="zh-CN" altLang="en-US" sz="1600" spc="1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6" name="对象6"/>
          <p:cNvSpPr/>
          <p:nvPr>
            <p:custDataLst>
              <p:tags r:id="rId13"/>
            </p:custDataLst>
          </p:nvPr>
        </p:nvSpPr>
        <p:spPr>
          <a:xfrm>
            <a:off x="4646696" y="3382948"/>
            <a:ext cx="851794" cy="851794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27432" y="292608"/>
                </a:moveTo>
                <a:cubicBezTo>
                  <a:pt x="-9144" y="329184"/>
                  <a:pt x="-9144" y="393192"/>
                  <a:pt x="27432" y="438912"/>
                </a:cubicBezTo>
                <a:lnTo>
                  <a:pt x="292608" y="694944"/>
                </a:lnTo>
                <a:cubicBezTo>
                  <a:pt x="329184" y="740664"/>
                  <a:pt x="393192" y="740664"/>
                  <a:pt x="438912" y="694944"/>
                </a:cubicBezTo>
                <a:lnTo>
                  <a:pt x="694944" y="438912"/>
                </a:lnTo>
                <a:cubicBezTo>
                  <a:pt x="740664" y="393192"/>
                  <a:pt x="740664" y="329184"/>
                  <a:pt x="694944" y="292608"/>
                </a:cubicBezTo>
                <a:lnTo>
                  <a:pt x="438912" y="27432"/>
                </a:lnTo>
                <a:cubicBezTo>
                  <a:pt x="393192" y="-9144"/>
                  <a:pt x="329184" y="-9144"/>
                  <a:pt x="292608" y="27432"/>
                </a:cubicBezTo>
                <a:lnTo>
                  <a:pt x="27432" y="292608"/>
                </a:lnTo>
              </a:path>
            </a:pathLst>
          </a:custGeom>
          <a:solidFill>
            <a:srgbClr val="5D73AB"/>
          </a:soli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  <a:cs typeface="+mj-lt"/>
                <a:sym typeface="+mn-ea"/>
              </a:rPr>
              <a:t>02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  <a:cs typeface="+mj-lt"/>
              <a:sym typeface="+mn-ea"/>
            </a:endParaRPr>
          </a:p>
        </p:txBody>
      </p:sp>
      <p:sp>
        <p:nvSpPr>
          <p:cNvPr id="27" name="对象7"/>
          <p:cNvSpPr/>
          <p:nvPr>
            <p:custDataLst>
              <p:tags r:id="rId14"/>
            </p:custDataLst>
          </p:nvPr>
        </p:nvSpPr>
        <p:spPr>
          <a:xfrm>
            <a:off x="3463161" y="5517757"/>
            <a:ext cx="851794" cy="851794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27432" y="292608"/>
                </a:moveTo>
                <a:cubicBezTo>
                  <a:pt x="-9144" y="329184"/>
                  <a:pt x="-9144" y="393192"/>
                  <a:pt x="27432" y="438912"/>
                </a:cubicBezTo>
                <a:lnTo>
                  <a:pt x="292608" y="694944"/>
                </a:lnTo>
                <a:cubicBezTo>
                  <a:pt x="329184" y="740664"/>
                  <a:pt x="393192" y="740664"/>
                  <a:pt x="438912" y="694944"/>
                </a:cubicBezTo>
                <a:lnTo>
                  <a:pt x="694944" y="438912"/>
                </a:lnTo>
                <a:cubicBezTo>
                  <a:pt x="740664" y="393192"/>
                  <a:pt x="740664" y="329184"/>
                  <a:pt x="694944" y="292608"/>
                </a:cubicBezTo>
                <a:lnTo>
                  <a:pt x="438912" y="27432"/>
                </a:lnTo>
                <a:cubicBezTo>
                  <a:pt x="393192" y="-9144"/>
                  <a:pt x="329184" y="-9144"/>
                  <a:pt x="292608" y="27432"/>
                </a:cubicBezTo>
                <a:lnTo>
                  <a:pt x="27432" y="292608"/>
                </a:lnTo>
              </a:path>
            </a:pathLst>
          </a:custGeom>
          <a:solidFill>
            <a:srgbClr val="5D73AB"/>
          </a:soli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  <a:cs typeface="+mj-lt"/>
                <a:sym typeface="+mn-ea"/>
              </a:rPr>
              <a:t>03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  <a:cs typeface="+mj-lt"/>
              <a:sym typeface="+mn-ea"/>
            </a:endParaRPr>
          </a:p>
        </p:txBody>
      </p:sp>
      <p:sp>
        <p:nvSpPr>
          <p:cNvPr id="29" name="对象9"/>
          <p:cNvSpPr/>
          <p:nvPr>
            <p:custDataLst>
              <p:tags r:id="rId15"/>
            </p:custDataLst>
          </p:nvPr>
        </p:nvSpPr>
        <p:spPr>
          <a:xfrm>
            <a:off x="537466" y="1792217"/>
            <a:ext cx="4059936" cy="4059936"/>
          </a:xfrm>
          <a:custGeom>
            <a:avLst/>
            <a:gdLst/>
            <a:ahLst/>
            <a:cxnLst/>
            <a:rect l="l" t="t" r="r" b="b"/>
            <a:pathLst>
              <a:path w="4059936" h="4059936">
                <a:moveTo>
                  <a:pt x="137160" y="2359152"/>
                </a:moveTo>
                <a:cubicBezTo>
                  <a:pt x="-45720" y="2176272"/>
                  <a:pt x="-45720" y="1883664"/>
                  <a:pt x="137160" y="1700784"/>
                </a:cubicBezTo>
                <a:lnTo>
                  <a:pt x="1700784" y="137160"/>
                </a:lnTo>
                <a:cubicBezTo>
                  <a:pt x="1883664" y="-45720"/>
                  <a:pt x="2176272" y="-45720"/>
                  <a:pt x="2359152" y="137160"/>
                </a:cubicBezTo>
                <a:lnTo>
                  <a:pt x="3931920" y="1700784"/>
                </a:lnTo>
                <a:cubicBezTo>
                  <a:pt x="4105656" y="1883664"/>
                  <a:pt x="4105656" y="2176272"/>
                  <a:pt x="3931920" y="2359152"/>
                </a:cubicBezTo>
                <a:lnTo>
                  <a:pt x="2359152" y="3931920"/>
                </a:lnTo>
                <a:cubicBezTo>
                  <a:pt x="2176272" y="4105656"/>
                  <a:pt x="1883664" y="4105656"/>
                  <a:pt x="1700784" y="3931920"/>
                </a:cubicBezTo>
                <a:lnTo>
                  <a:pt x="137160" y="2359152"/>
                </a:lnTo>
              </a:path>
            </a:pathLst>
          </a:custGeom>
          <a:solidFill>
            <a:srgbClr val="93B3D8">
              <a:alpha val="19000"/>
            </a:srgbClr>
          </a:solidFill>
        </p:spPr>
        <p:txBody>
          <a:bodyPr/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对象10"/>
          <p:cNvSpPr/>
          <p:nvPr>
            <p:custDataLst>
              <p:tags r:id="rId16"/>
            </p:custDataLst>
          </p:nvPr>
        </p:nvSpPr>
        <p:spPr>
          <a:xfrm>
            <a:off x="930255" y="2185409"/>
            <a:ext cx="3273552" cy="3273552"/>
          </a:xfrm>
          <a:custGeom>
            <a:avLst/>
            <a:gdLst/>
            <a:ahLst/>
            <a:cxnLst/>
            <a:rect l="l" t="t" r="r" b="b"/>
            <a:pathLst>
              <a:path w="3273552" h="3273552">
                <a:moveTo>
                  <a:pt x="1801368" y="630936"/>
                </a:moveTo>
                <a:cubicBezTo>
                  <a:pt x="1709928" y="539496"/>
                  <a:pt x="1563624" y="539496"/>
                  <a:pt x="1472184" y="630936"/>
                </a:cubicBezTo>
                <a:lnTo>
                  <a:pt x="630936" y="1472184"/>
                </a:lnTo>
                <a:cubicBezTo>
                  <a:pt x="539496" y="1563624"/>
                  <a:pt x="539496" y="1709928"/>
                  <a:pt x="630936" y="1801368"/>
                </a:cubicBezTo>
                <a:lnTo>
                  <a:pt x="1472184" y="2642616"/>
                </a:lnTo>
                <a:cubicBezTo>
                  <a:pt x="1563624" y="2734056"/>
                  <a:pt x="1709928" y="2734056"/>
                  <a:pt x="1801368" y="2642616"/>
                </a:cubicBezTo>
                <a:lnTo>
                  <a:pt x="2642616" y="1801368"/>
                </a:lnTo>
                <a:cubicBezTo>
                  <a:pt x="2734056" y="1709928"/>
                  <a:pt x="2734056" y="1563624"/>
                  <a:pt x="2642616" y="1472184"/>
                </a:cubicBezTo>
                <a:lnTo>
                  <a:pt x="1801368" y="630936"/>
                </a:lnTo>
                <a:moveTo>
                  <a:pt x="137160" y="1307592"/>
                </a:moveTo>
                <a:cubicBezTo>
                  <a:pt x="-45720" y="1490472"/>
                  <a:pt x="-45720" y="1783080"/>
                  <a:pt x="137160" y="1965960"/>
                </a:cubicBezTo>
                <a:lnTo>
                  <a:pt x="1307592" y="3136392"/>
                </a:lnTo>
                <a:cubicBezTo>
                  <a:pt x="1490472" y="3319272"/>
                  <a:pt x="1783080" y="3319272"/>
                  <a:pt x="1965960" y="3136392"/>
                </a:cubicBezTo>
                <a:lnTo>
                  <a:pt x="3136392" y="1965960"/>
                </a:lnTo>
                <a:cubicBezTo>
                  <a:pt x="3319272" y="1783080"/>
                  <a:pt x="3319272" y="1490472"/>
                  <a:pt x="3136392" y="1307592"/>
                </a:cubicBezTo>
                <a:lnTo>
                  <a:pt x="1965960" y="137160"/>
                </a:lnTo>
                <a:cubicBezTo>
                  <a:pt x="1783080" y="-45720"/>
                  <a:pt x="1490472" y="-45720"/>
                  <a:pt x="1307592" y="137160"/>
                </a:cubicBezTo>
                <a:lnTo>
                  <a:pt x="137160" y="1307592"/>
                </a:lnTo>
              </a:path>
            </a:pathLst>
          </a:custGeom>
          <a:gradFill>
            <a:gsLst>
              <a:gs pos="0">
                <a:srgbClr val="5D73AB"/>
              </a:gs>
              <a:gs pos="66000">
                <a:srgbClr val="5D73AB"/>
              </a:gs>
              <a:gs pos="100000">
                <a:srgbClr val="93B3D8"/>
              </a:gs>
            </a:gsLst>
            <a:lin ang="5400000" scaled="0"/>
          </a:gra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对象11"/>
          <p:cNvSpPr/>
          <p:nvPr>
            <p:custDataLst>
              <p:tags r:id="rId17"/>
            </p:custDataLst>
          </p:nvPr>
        </p:nvSpPr>
        <p:spPr>
          <a:xfrm>
            <a:off x="742803" y="1997957"/>
            <a:ext cx="3648456" cy="3648456"/>
          </a:xfrm>
          <a:custGeom>
            <a:avLst/>
            <a:gdLst/>
            <a:ahLst/>
            <a:cxnLst/>
            <a:rect l="l" t="t" r="r" b="b"/>
            <a:pathLst>
              <a:path w="3648456" h="3648456">
                <a:moveTo>
                  <a:pt x="2139696" y="3520440"/>
                </a:moveTo>
                <a:lnTo>
                  <a:pt x="2130552" y="3511296"/>
                </a:lnTo>
                <a:cubicBezTo>
                  <a:pt x="2139696" y="3511296"/>
                  <a:pt x="2139696" y="3502152"/>
                  <a:pt x="2139696" y="3502152"/>
                </a:cubicBezTo>
                <a:lnTo>
                  <a:pt x="2157984" y="3483864"/>
                </a:lnTo>
                <a:lnTo>
                  <a:pt x="2167128" y="3493008"/>
                </a:lnTo>
                <a:lnTo>
                  <a:pt x="2148840" y="3511296"/>
                </a:lnTo>
                <a:cubicBezTo>
                  <a:pt x="2148840" y="3511296"/>
                  <a:pt x="2139696" y="3520440"/>
                  <a:pt x="2139696" y="3520440"/>
                </a:cubicBezTo>
                <a:moveTo>
                  <a:pt x="2112264" y="3547872"/>
                </a:moveTo>
                <a:lnTo>
                  <a:pt x="2103120" y="3538728"/>
                </a:lnTo>
                <a:cubicBezTo>
                  <a:pt x="2093976" y="3538728"/>
                  <a:pt x="2084832" y="3547872"/>
                  <a:pt x="2075688" y="3557016"/>
                </a:cubicBezTo>
                <a:lnTo>
                  <a:pt x="2084832" y="3566160"/>
                </a:lnTo>
                <a:cubicBezTo>
                  <a:pt x="2093976" y="3557016"/>
                  <a:pt x="2103120" y="3547872"/>
                  <a:pt x="2112264" y="3547872"/>
                </a:cubicBezTo>
                <a:moveTo>
                  <a:pt x="2048256" y="3584448"/>
                </a:moveTo>
                <a:lnTo>
                  <a:pt x="2048256" y="3575304"/>
                </a:lnTo>
                <a:cubicBezTo>
                  <a:pt x="2029968" y="3584448"/>
                  <a:pt x="2020824" y="3584448"/>
                  <a:pt x="2011680" y="3593592"/>
                </a:cubicBezTo>
                <a:lnTo>
                  <a:pt x="2020824" y="3602736"/>
                </a:lnTo>
                <a:cubicBezTo>
                  <a:pt x="2029968" y="3593592"/>
                  <a:pt x="2039112" y="3593592"/>
                  <a:pt x="2048256" y="3584448"/>
                </a:cubicBezTo>
                <a:moveTo>
                  <a:pt x="1984248" y="3611880"/>
                </a:moveTo>
                <a:lnTo>
                  <a:pt x="1984248" y="3602736"/>
                </a:lnTo>
                <a:cubicBezTo>
                  <a:pt x="1965960" y="3611880"/>
                  <a:pt x="1956816" y="3611880"/>
                  <a:pt x="1947672" y="3611880"/>
                </a:cubicBezTo>
                <a:lnTo>
                  <a:pt x="1947672" y="3630168"/>
                </a:lnTo>
                <a:cubicBezTo>
                  <a:pt x="1956816" y="3621024"/>
                  <a:pt x="1975104" y="3621024"/>
                  <a:pt x="1984248" y="3611880"/>
                </a:cubicBezTo>
                <a:moveTo>
                  <a:pt x="1911096" y="3639312"/>
                </a:moveTo>
                <a:lnTo>
                  <a:pt x="1911096" y="3621024"/>
                </a:lnTo>
                <a:cubicBezTo>
                  <a:pt x="1901952" y="3630168"/>
                  <a:pt x="1883664" y="3630168"/>
                  <a:pt x="1874520" y="3630168"/>
                </a:cubicBezTo>
                <a:lnTo>
                  <a:pt x="1874520" y="3639312"/>
                </a:lnTo>
                <a:cubicBezTo>
                  <a:pt x="1892808" y="3639312"/>
                  <a:pt x="1901952" y="3639312"/>
                  <a:pt x="1911096" y="3639312"/>
                </a:cubicBezTo>
                <a:moveTo>
                  <a:pt x="1837944" y="3648456"/>
                </a:moveTo>
                <a:lnTo>
                  <a:pt x="1837944" y="3630168"/>
                </a:lnTo>
                <a:cubicBezTo>
                  <a:pt x="1828800" y="3630168"/>
                  <a:pt x="1819656" y="3630168"/>
                  <a:pt x="1801368" y="3630168"/>
                </a:cubicBezTo>
                <a:lnTo>
                  <a:pt x="1801368" y="3648456"/>
                </a:lnTo>
                <a:cubicBezTo>
                  <a:pt x="1819656" y="3648456"/>
                  <a:pt x="1828800" y="3648456"/>
                  <a:pt x="1837944" y="3648456"/>
                </a:cubicBezTo>
                <a:moveTo>
                  <a:pt x="1764792" y="3639312"/>
                </a:moveTo>
                <a:lnTo>
                  <a:pt x="1764792" y="3630168"/>
                </a:lnTo>
                <a:cubicBezTo>
                  <a:pt x="1755648" y="3630168"/>
                  <a:pt x="1746504" y="3630168"/>
                  <a:pt x="1737360" y="3621024"/>
                </a:cubicBezTo>
                <a:lnTo>
                  <a:pt x="1728216" y="3639312"/>
                </a:lnTo>
                <a:cubicBezTo>
                  <a:pt x="1746504" y="3639312"/>
                  <a:pt x="1755648" y="3639312"/>
                  <a:pt x="1764792" y="3639312"/>
                </a:cubicBezTo>
                <a:moveTo>
                  <a:pt x="1691640" y="3630168"/>
                </a:moveTo>
                <a:lnTo>
                  <a:pt x="1700784" y="3611880"/>
                </a:lnTo>
                <a:cubicBezTo>
                  <a:pt x="1691640" y="3611880"/>
                  <a:pt x="1673352" y="3611880"/>
                  <a:pt x="1664208" y="3602736"/>
                </a:cubicBezTo>
                <a:lnTo>
                  <a:pt x="1664208" y="3611880"/>
                </a:lnTo>
                <a:cubicBezTo>
                  <a:pt x="1673352" y="3621024"/>
                  <a:pt x="1682496" y="3621024"/>
                  <a:pt x="1691640" y="3630168"/>
                </a:cubicBezTo>
                <a:moveTo>
                  <a:pt x="1627632" y="3602736"/>
                </a:moveTo>
                <a:lnTo>
                  <a:pt x="1627632" y="3593592"/>
                </a:lnTo>
                <a:cubicBezTo>
                  <a:pt x="1618488" y="3584448"/>
                  <a:pt x="1609344" y="3584448"/>
                  <a:pt x="1600200" y="3575304"/>
                </a:cubicBezTo>
                <a:lnTo>
                  <a:pt x="1591056" y="3584448"/>
                </a:lnTo>
                <a:cubicBezTo>
                  <a:pt x="1609344" y="3593592"/>
                  <a:pt x="1618488" y="3593592"/>
                  <a:pt x="1627632" y="3602736"/>
                </a:cubicBezTo>
                <a:moveTo>
                  <a:pt x="1563624" y="3566160"/>
                </a:moveTo>
                <a:lnTo>
                  <a:pt x="1572768" y="3557016"/>
                </a:lnTo>
                <a:cubicBezTo>
                  <a:pt x="1563624" y="3547872"/>
                  <a:pt x="1554480" y="3538728"/>
                  <a:pt x="1545336" y="3538728"/>
                </a:cubicBezTo>
                <a:lnTo>
                  <a:pt x="1536192" y="3547872"/>
                </a:lnTo>
                <a:cubicBezTo>
                  <a:pt x="1545336" y="3547872"/>
                  <a:pt x="1554480" y="3557016"/>
                  <a:pt x="1563624" y="3566160"/>
                </a:cubicBezTo>
                <a:moveTo>
                  <a:pt x="1508760" y="3520440"/>
                </a:moveTo>
                <a:lnTo>
                  <a:pt x="1517904" y="3511296"/>
                </a:lnTo>
                <a:cubicBezTo>
                  <a:pt x="1508760" y="3511296"/>
                  <a:pt x="1508760" y="3502152"/>
                  <a:pt x="1499616" y="3502152"/>
                </a:cubicBezTo>
                <a:lnTo>
                  <a:pt x="1490472" y="3483864"/>
                </a:lnTo>
                <a:lnTo>
                  <a:pt x="1481328" y="3493008"/>
                </a:lnTo>
                <a:lnTo>
                  <a:pt x="1490472" y="3511296"/>
                </a:lnTo>
                <a:cubicBezTo>
                  <a:pt x="1499616" y="3511296"/>
                  <a:pt x="1499616" y="3520440"/>
                  <a:pt x="1508760" y="3520440"/>
                </a:cubicBezTo>
                <a:moveTo>
                  <a:pt x="1453896" y="3474720"/>
                </a:moveTo>
                <a:lnTo>
                  <a:pt x="1463040" y="3465576"/>
                </a:lnTo>
                <a:lnTo>
                  <a:pt x="1435608" y="3438144"/>
                </a:lnTo>
                <a:lnTo>
                  <a:pt x="1426464" y="3447288"/>
                </a:lnTo>
                <a:lnTo>
                  <a:pt x="1453896" y="3474720"/>
                </a:lnTo>
                <a:moveTo>
                  <a:pt x="1408176" y="3419856"/>
                </a:moveTo>
                <a:lnTo>
                  <a:pt x="1417320" y="3410712"/>
                </a:lnTo>
                <a:lnTo>
                  <a:pt x="1389888" y="3383280"/>
                </a:lnTo>
                <a:lnTo>
                  <a:pt x="1380744" y="3392424"/>
                </a:lnTo>
                <a:lnTo>
                  <a:pt x="1408176" y="3419856"/>
                </a:lnTo>
                <a:moveTo>
                  <a:pt x="1353312" y="3374136"/>
                </a:moveTo>
                <a:lnTo>
                  <a:pt x="1362456" y="3364992"/>
                </a:lnTo>
                <a:lnTo>
                  <a:pt x="1335024" y="3337560"/>
                </a:lnTo>
                <a:lnTo>
                  <a:pt x="1325880" y="3346704"/>
                </a:lnTo>
                <a:lnTo>
                  <a:pt x="1353312" y="3374136"/>
                </a:lnTo>
                <a:moveTo>
                  <a:pt x="1307592" y="3319272"/>
                </a:moveTo>
                <a:lnTo>
                  <a:pt x="1316736" y="3310128"/>
                </a:lnTo>
                <a:lnTo>
                  <a:pt x="1289304" y="3282696"/>
                </a:lnTo>
                <a:lnTo>
                  <a:pt x="1280160" y="3291840"/>
                </a:lnTo>
                <a:lnTo>
                  <a:pt x="1307592" y="3319272"/>
                </a:lnTo>
                <a:moveTo>
                  <a:pt x="1252728" y="3273552"/>
                </a:moveTo>
                <a:lnTo>
                  <a:pt x="1261872" y="3264408"/>
                </a:lnTo>
                <a:lnTo>
                  <a:pt x="1234440" y="3236976"/>
                </a:lnTo>
                <a:lnTo>
                  <a:pt x="1225296" y="3246120"/>
                </a:lnTo>
                <a:lnTo>
                  <a:pt x="1252728" y="3273552"/>
                </a:lnTo>
                <a:moveTo>
                  <a:pt x="1207008" y="3218688"/>
                </a:moveTo>
                <a:lnTo>
                  <a:pt x="1216152" y="3209544"/>
                </a:lnTo>
                <a:lnTo>
                  <a:pt x="1188720" y="3182112"/>
                </a:lnTo>
                <a:lnTo>
                  <a:pt x="1179576" y="3191256"/>
                </a:lnTo>
                <a:lnTo>
                  <a:pt x="1207008" y="3218688"/>
                </a:lnTo>
                <a:moveTo>
                  <a:pt x="1152144" y="3172968"/>
                </a:moveTo>
                <a:lnTo>
                  <a:pt x="1161288" y="3163824"/>
                </a:lnTo>
                <a:lnTo>
                  <a:pt x="1133856" y="3136392"/>
                </a:lnTo>
                <a:lnTo>
                  <a:pt x="1124712" y="3145536"/>
                </a:lnTo>
                <a:lnTo>
                  <a:pt x="1152144" y="3172968"/>
                </a:lnTo>
                <a:moveTo>
                  <a:pt x="1106424" y="3118104"/>
                </a:moveTo>
                <a:lnTo>
                  <a:pt x="1115568" y="3108960"/>
                </a:lnTo>
                <a:lnTo>
                  <a:pt x="1088136" y="3081528"/>
                </a:lnTo>
                <a:lnTo>
                  <a:pt x="1078992" y="3090672"/>
                </a:lnTo>
                <a:lnTo>
                  <a:pt x="1106424" y="3118104"/>
                </a:lnTo>
                <a:moveTo>
                  <a:pt x="1051560" y="3072384"/>
                </a:moveTo>
                <a:lnTo>
                  <a:pt x="1060704" y="3063240"/>
                </a:lnTo>
                <a:lnTo>
                  <a:pt x="1033272" y="3035808"/>
                </a:lnTo>
                <a:lnTo>
                  <a:pt x="1024128" y="3044952"/>
                </a:lnTo>
                <a:lnTo>
                  <a:pt x="1051560" y="3072384"/>
                </a:lnTo>
                <a:moveTo>
                  <a:pt x="1005840" y="3017520"/>
                </a:moveTo>
                <a:lnTo>
                  <a:pt x="1014984" y="3008376"/>
                </a:lnTo>
                <a:lnTo>
                  <a:pt x="987552" y="2980944"/>
                </a:lnTo>
                <a:lnTo>
                  <a:pt x="978408" y="2990088"/>
                </a:lnTo>
                <a:lnTo>
                  <a:pt x="1005840" y="3017520"/>
                </a:lnTo>
                <a:moveTo>
                  <a:pt x="950976" y="2971800"/>
                </a:moveTo>
                <a:lnTo>
                  <a:pt x="960120" y="2962656"/>
                </a:lnTo>
                <a:lnTo>
                  <a:pt x="932688" y="2935224"/>
                </a:lnTo>
                <a:lnTo>
                  <a:pt x="923544" y="2944368"/>
                </a:lnTo>
                <a:lnTo>
                  <a:pt x="950976" y="2971800"/>
                </a:lnTo>
                <a:moveTo>
                  <a:pt x="905256" y="2916936"/>
                </a:moveTo>
                <a:lnTo>
                  <a:pt x="914400" y="2907792"/>
                </a:lnTo>
                <a:lnTo>
                  <a:pt x="886968" y="2880360"/>
                </a:lnTo>
                <a:lnTo>
                  <a:pt x="877824" y="2889504"/>
                </a:lnTo>
                <a:lnTo>
                  <a:pt x="905256" y="2916936"/>
                </a:lnTo>
                <a:moveTo>
                  <a:pt x="850392" y="2871216"/>
                </a:moveTo>
                <a:lnTo>
                  <a:pt x="859536" y="2862072"/>
                </a:lnTo>
                <a:lnTo>
                  <a:pt x="832104" y="2834640"/>
                </a:lnTo>
                <a:lnTo>
                  <a:pt x="822960" y="2843784"/>
                </a:lnTo>
                <a:lnTo>
                  <a:pt x="850392" y="2871216"/>
                </a:lnTo>
                <a:moveTo>
                  <a:pt x="804672" y="2816352"/>
                </a:moveTo>
                <a:lnTo>
                  <a:pt x="813816" y="2807208"/>
                </a:lnTo>
                <a:lnTo>
                  <a:pt x="786384" y="2779776"/>
                </a:lnTo>
                <a:lnTo>
                  <a:pt x="777240" y="2788920"/>
                </a:lnTo>
                <a:lnTo>
                  <a:pt x="804672" y="2816352"/>
                </a:lnTo>
                <a:moveTo>
                  <a:pt x="749808" y="2770632"/>
                </a:moveTo>
                <a:lnTo>
                  <a:pt x="758952" y="2761488"/>
                </a:lnTo>
                <a:lnTo>
                  <a:pt x="731520" y="2734056"/>
                </a:lnTo>
                <a:lnTo>
                  <a:pt x="722376" y="2743200"/>
                </a:lnTo>
                <a:lnTo>
                  <a:pt x="749808" y="2770632"/>
                </a:lnTo>
                <a:moveTo>
                  <a:pt x="704088" y="2715768"/>
                </a:moveTo>
                <a:lnTo>
                  <a:pt x="713232" y="2706624"/>
                </a:lnTo>
                <a:lnTo>
                  <a:pt x="685800" y="2679192"/>
                </a:lnTo>
                <a:lnTo>
                  <a:pt x="676656" y="2688336"/>
                </a:lnTo>
                <a:lnTo>
                  <a:pt x="704088" y="2715768"/>
                </a:lnTo>
                <a:moveTo>
                  <a:pt x="649224" y="2670048"/>
                </a:moveTo>
                <a:lnTo>
                  <a:pt x="658368" y="2660904"/>
                </a:lnTo>
                <a:lnTo>
                  <a:pt x="630936" y="2633472"/>
                </a:lnTo>
                <a:lnTo>
                  <a:pt x="621792" y="2642616"/>
                </a:lnTo>
                <a:lnTo>
                  <a:pt x="649224" y="2670048"/>
                </a:lnTo>
                <a:moveTo>
                  <a:pt x="603504" y="2615184"/>
                </a:moveTo>
                <a:lnTo>
                  <a:pt x="612648" y="2606040"/>
                </a:lnTo>
                <a:lnTo>
                  <a:pt x="585216" y="2587752"/>
                </a:lnTo>
                <a:lnTo>
                  <a:pt x="576072" y="2587752"/>
                </a:lnTo>
                <a:lnTo>
                  <a:pt x="603504" y="2615184"/>
                </a:lnTo>
                <a:moveTo>
                  <a:pt x="548640" y="2569464"/>
                </a:moveTo>
                <a:lnTo>
                  <a:pt x="557784" y="2560320"/>
                </a:lnTo>
                <a:lnTo>
                  <a:pt x="530352" y="2532888"/>
                </a:lnTo>
                <a:lnTo>
                  <a:pt x="530352" y="2542032"/>
                </a:lnTo>
                <a:lnTo>
                  <a:pt x="548640" y="2569464"/>
                </a:lnTo>
                <a:moveTo>
                  <a:pt x="502920" y="2514600"/>
                </a:moveTo>
                <a:lnTo>
                  <a:pt x="512064" y="2505456"/>
                </a:lnTo>
                <a:lnTo>
                  <a:pt x="484632" y="2487168"/>
                </a:lnTo>
                <a:lnTo>
                  <a:pt x="475488" y="2487168"/>
                </a:lnTo>
                <a:lnTo>
                  <a:pt x="502920" y="2514600"/>
                </a:lnTo>
                <a:moveTo>
                  <a:pt x="448056" y="2468880"/>
                </a:moveTo>
                <a:lnTo>
                  <a:pt x="457200" y="2459736"/>
                </a:lnTo>
                <a:lnTo>
                  <a:pt x="429768" y="2432304"/>
                </a:lnTo>
                <a:lnTo>
                  <a:pt x="429768" y="2441448"/>
                </a:lnTo>
                <a:lnTo>
                  <a:pt x="448056" y="2468880"/>
                </a:lnTo>
                <a:moveTo>
                  <a:pt x="402336" y="2414016"/>
                </a:moveTo>
                <a:lnTo>
                  <a:pt x="411480" y="2404872"/>
                </a:lnTo>
                <a:lnTo>
                  <a:pt x="384048" y="2386584"/>
                </a:lnTo>
                <a:lnTo>
                  <a:pt x="374904" y="2386584"/>
                </a:lnTo>
                <a:lnTo>
                  <a:pt x="402336" y="2414016"/>
                </a:lnTo>
                <a:moveTo>
                  <a:pt x="347472" y="2368296"/>
                </a:moveTo>
                <a:lnTo>
                  <a:pt x="356616" y="2359152"/>
                </a:lnTo>
                <a:lnTo>
                  <a:pt x="329184" y="2331720"/>
                </a:lnTo>
                <a:lnTo>
                  <a:pt x="329184" y="2340864"/>
                </a:lnTo>
                <a:lnTo>
                  <a:pt x="347472" y="2368296"/>
                </a:lnTo>
                <a:moveTo>
                  <a:pt x="301752" y="2313432"/>
                </a:moveTo>
                <a:lnTo>
                  <a:pt x="310896" y="2304288"/>
                </a:lnTo>
                <a:lnTo>
                  <a:pt x="283464" y="2286000"/>
                </a:lnTo>
                <a:lnTo>
                  <a:pt x="274320" y="2286000"/>
                </a:lnTo>
                <a:lnTo>
                  <a:pt x="301752" y="2313432"/>
                </a:lnTo>
                <a:moveTo>
                  <a:pt x="246888" y="2267712"/>
                </a:moveTo>
                <a:lnTo>
                  <a:pt x="256032" y="2258568"/>
                </a:lnTo>
                <a:lnTo>
                  <a:pt x="228600" y="2231136"/>
                </a:lnTo>
                <a:lnTo>
                  <a:pt x="228600" y="2240280"/>
                </a:lnTo>
                <a:lnTo>
                  <a:pt x="246888" y="2267712"/>
                </a:lnTo>
                <a:moveTo>
                  <a:pt x="201168" y="2212848"/>
                </a:moveTo>
                <a:lnTo>
                  <a:pt x="210312" y="2203704"/>
                </a:lnTo>
                <a:lnTo>
                  <a:pt x="182880" y="2185416"/>
                </a:lnTo>
                <a:lnTo>
                  <a:pt x="173736" y="2185416"/>
                </a:lnTo>
                <a:lnTo>
                  <a:pt x="201168" y="2212848"/>
                </a:lnTo>
                <a:moveTo>
                  <a:pt x="146304" y="2167128"/>
                </a:moveTo>
                <a:lnTo>
                  <a:pt x="155448" y="2157984"/>
                </a:lnTo>
                <a:lnTo>
                  <a:pt x="146304" y="2139696"/>
                </a:lnTo>
                <a:cubicBezTo>
                  <a:pt x="137160" y="2139696"/>
                  <a:pt x="137160" y="2139696"/>
                  <a:pt x="128016" y="2130552"/>
                </a:cubicBezTo>
                <a:lnTo>
                  <a:pt x="128016" y="2139696"/>
                </a:lnTo>
                <a:cubicBezTo>
                  <a:pt x="128016" y="2139696"/>
                  <a:pt x="128016" y="2148840"/>
                  <a:pt x="137160" y="2148840"/>
                </a:cubicBezTo>
                <a:lnTo>
                  <a:pt x="146304" y="2167128"/>
                </a:lnTo>
                <a:moveTo>
                  <a:pt x="100584" y="2112264"/>
                </a:moveTo>
                <a:lnTo>
                  <a:pt x="109728" y="2103120"/>
                </a:lnTo>
                <a:cubicBezTo>
                  <a:pt x="100584" y="2093976"/>
                  <a:pt x="91440" y="2084832"/>
                  <a:pt x="91440" y="2075688"/>
                </a:cubicBezTo>
                <a:lnTo>
                  <a:pt x="82296" y="2084832"/>
                </a:lnTo>
                <a:cubicBezTo>
                  <a:pt x="82296" y="2093976"/>
                  <a:pt x="91440" y="2103120"/>
                  <a:pt x="100584" y="2112264"/>
                </a:cubicBezTo>
                <a:moveTo>
                  <a:pt x="54864" y="2048256"/>
                </a:moveTo>
                <a:lnTo>
                  <a:pt x="73152" y="2048256"/>
                </a:lnTo>
                <a:cubicBezTo>
                  <a:pt x="64008" y="2029968"/>
                  <a:pt x="54864" y="2020824"/>
                  <a:pt x="54864" y="2011680"/>
                </a:cubicBezTo>
                <a:lnTo>
                  <a:pt x="45720" y="2020824"/>
                </a:lnTo>
                <a:cubicBezTo>
                  <a:pt x="45720" y="2029968"/>
                  <a:pt x="54864" y="2039112"/>
                  <a:pt x="54864" y="2048256"/>
                </a:cubicBezTo>
                <a:moveTo>
                  <a:pt x="27432" y="1984248"/>
                </a:moveTo>
                <a:lnTo>
                  <a:pt x="36576" y="1984248"/>
                </a:lnTo>
                <a:cubicBezTo>
                  <a:pt x="36576" y="1965960"/>
                  <a:pt x="27432" y="1956816"/>
                  <a:pt x="27432" y="1947672"/>
                </a:cubicBezTo>
                <a:lnTo>
                  <a:pt x="18288" y="1947672"/>
                </a:lnTo>
                <a:cubicBezTo>
                  <a:pt x="18288" y="1956816"/>
                  <a:pt x="27432" y="1975104"/>
                  <a:pt x="27432" y="1984248"/>
                </a:cubicBezTo>
                <a:moveTo>
                  <a:pt x="9144" y="1911096"/>
                </a:moveTo>
                <a:lnTo>
                  <a:pt x="18288" y="1911096"/>
                </a:lnTo>
                <a:cubicBezTo>
                  <a:pt x="18288" y="1901952"/>
                  <a:pt x="18288" y="1883664"/>
                  <a:pt x="18288" y="1874520"/>
                </a:cubicBezTo>
                <a:lnTo>
                  <a:pt x="0" y="1874520"/>
                </a:lnTo>
                <a:cubicBezTo>
                  <a:pt x="9144" y="1892808"/>
                  <a:pt x="9144" y="1901952"/>
                  <a:pt x="9144" y="1911096"/>
                </a:cubicBezTo>
                <a:moveTo>
                  <a:pt x="0" y="1837944"/>
                </a:moveTo>
                <a:lnTo>
                  <a:pt x="9144" y="1837944"/>
                </a:lnTo>
                <a:cubicBezTo>
                  <a:pt x="9144" y="1828800"/>
                  <a:pt x="9144" y="1819656"/>
                  <a:pt x="9144" y="1801368"/>
                </a:cubicBezTo>
                <a:lnTo>
                  <a:pt x="0" y="1801368"/>
                </a:lnTo>
                <a:cubicBezTo>
                  <a:pt x="0" y="1819656"/>
                  <a:pt x="0" y="1828800"/>
                  <a:pt x="0" y="1837944"/>
                </a:cubicBezTo>
                <a:moveTo>
                  <a:pt x="0" y="1764792"/>
                </a:moveTo>
                <a:lnTo>
                  <a:pt x="18288" y="1764792"/>
                </a:lnTo>
                <a:cubicBezTo>
                  <a:pt x="18288" y="1755648"/>
                  <a:pt x="18288" y="1746504"/>
                  <a:pt x="18288" y="1737360"/>
                </a:cubicBezTo>
                <a:lnTo>
                  <a:pt x="9144" y="1728216"/>
                </a:lnTo>
                <a:cubicBezTo>
                  <a:pt x="9144" y="1746504"/>
                  <a:pt x="9144" y="1755648"/>
                  <a:pt x="0" y="1764792"/>
                </a:cubicBezTo>
                <a:moveTo>
                  <a:pt x="18288" y="1691640"/>
                </a:moveTo>
                <a:lnTo>
                  <a:pt x="27432" y="1700784"/>
                </a:lnTo>
                <a:cubicBezTo>
                  <a:pt x="27432" y="1691640"/>
                  <a:pt x="36576" y="1673352"/>
                  <a:pt x="36576" y="1664208"/>
                </a:cubicBezTo>
                <a:lnTo>
                  <a:pt x="27432" y="1664208"/>
                </a:lnTo>
                <a:cubicBezTo>
                  <a:pt x="27432" y="1673352"/>
                  <a:pt x="18288" y="1682496"/>
                  <a:pt x="18288" y="1691640"/>
                </a:cubicBezTo>
                <a:moveTo>
                  <a:pt x="45720" y="1627632"/>
                </a:moveTo>
                <a:lnTo>
                  <a:pt x="54864" y="1627632"/>
                </a:lnTo>
                <a:cubicBezTo>
                  <a:pt x="54864" y="1618488"/>
                  <a:pt x="64008" y="1609344"/>
                  <a:pt x="73152" y="1600200"/>
                </a:cubicBezTo>
                <a:lnTo>
                  <a:pt x="54864" y="1591056"/>
                </a:lnTo>
                <a:cubicBezTo>
                  <a:pt x="54864" y="1609344"/>
                  <a:pt x="45720" y="1618488"/>
                  <a:pt x="45720" y="1627632"/>
                </a:cubicBezTo>
                <a:moveTo>
                  <a:pt x="82296" y="1563624"/>
                </a:moveTo>
                <a:lnTo>
                  <a:pt x="91440" y="1572768"/>
                </a:lnTo>
                <a:cubicBezTo>
                  <a:pt x="91440" y="1563624"/>
                  <a:pt x="100584" y="1554480"/>
                  <a:pt x="109728" y="1545336"/>
                </a:cubicBezTo>
                <a:lnTo>
                  <a:pt x="100584" y="1536192"/>
                </a:lnTo>
                <a:cubicBezTo>
                  <a:pt x="91440" y="1545336"/>
                  <a:pt x="82296" y="1554480"/>
                  <a:pt x="82296" y="1563624"/>
                </a:cubicBezTo>
                <a:moveTo>
                  <a:pt x="128016" y="1508760"/>
                </a:moveTo>
                <a:cubicBezTo>
                  <a:pt x="128016" y="1499616"/>
                  <a:pt x="128016" y="1499616"/>
                  <a:pt x="137160" y="1490472"/>
                </a:cubicBezTo>
                <a:lnTo>
                  <a:pt x="146304" y="1481328"/>
                </a:lnTo>
                <a:lnTo>
                  <a:pt x="155448" y="1490472"/>
                </a:lnTo>
                <a:lnTo>
                  <a:pt x="146304" y="1499616"/>
                </a:lnTo>
                <a:cubicBezTo>
                  <a:pt x="137160" y="1508760"/>
                  <a:pt x="137160" y="1508760"/>
                  <a:pt x="128016" y="1517904"/>
                </a:cubicBezTo>
                <a:lnTo>
                  <a:pt x="128016" y="1508760"/>
                </a:lnTo>
                <a:moveTo>
                  <a:pt x="173736" y="1453896"/>
                </a:moveTo>
                <a:lnTo>
                  <a:pt x="182880" y="1463040"/>
                </a:lnTo>
                <a:lnTo>
                  <a:pt x="210312" y="1435608"/>
                </a:lnTo>
                <a:lnTo>
                  <a:pt x="201168" y="1426464"/>
                </a:lnTo>
                <a:lnTo>
                  <a:pt x="173736" y="1453896"/>
                </a:lnTo>
                <a:moveTo>
                  <a:pt x="228600" y="1408176"/>
                </a:moveTo>
                <a:lnTo>
                  <a:pt x="228600" y="1417320"/>
                </a:lnTo>
                <a:lnTo>
                  <a:pt x="256032" y="1389888"/>
                </a:lnTo>
                <a:lnTo>
                  <a:pt x="246888" y="1380744"/>
                </a:lnTo>
                <a:lnTo>
                  <a:pt x="228600" y="1408176"/>
                </a:lnTo>
                <a:moveTo>
                  <a:pt x="274320" y="1353312"/>
                </a:moveTo>
                <a:lnTo>
                  <a:pt x="283464" y="1362456"/>
                </a:lnTo>
                <a:lnTo>
                  <a:pt x="310896" y="1335024"/>
                </a:lnTo>
                <a:lnTo>
                  <a:pt x="301752" y="1325880"/>
                </a:lnTo>
                <a:lnTo>
                  <a:pt x="274320" y="1353312"/>
                </a:lnTo>
                <a:moveTo>
                  <a:pt x="329184" y="1307592"/>
                </a:moveTo>
                <a:lnTo>
                  <a:pt x="329184" y="1316736"/>
                </a:lnTo>
                <a:lnTo>
                  <a:pt x="356616" y="1289304"/>
                </a:lnTo>
                <a:lnTo>
                  <a:pt x="347472" y="1280160"/>
                </a:lnTo>
                <a:lnTo>
                  <a:pt x="329184" y="1307592"/>
                </a:lnTo>
                <a:moveTo>
                  <a:pt x="374904" y="1252728"/>
                </a:moveTo>
                <a:lnTo>
                  <a:pt x="384048" y="1261872"/>
                </a:lnTo>
                <a:lnTo>
                  <a:pt x="411480" y="1234440"/>
                </a:lnTo>
                <a:lnTo>
                  <a:pt x="402336" y="1225296"/>
                </a:lnTo>
                <a:lnTo>
                  <a:pt x="374904" y="1252728"/>
                </a:lnTo>
                <a:moveTo>
                  <a:pt x="429768" y="1207008"/>
                </a:moveTo>
                <a:lnTo>
                  <a:pt x="429768" y="1216152"/>
                </a:lnTo>
                <a:lnTo>
                  <a:pt x="457200" y="1188720"/>
                </a:lnTo>
                <a:lnTo>
                  <a:pt x="448056" y="1179576"/>
                </a:lnTo>
                <a:lnTo>
                  <a:pt x="429768" y="1207008"/>
                </a:lnTo>
                <a:moveTo>
                  <a:pt x="475488" y="1152144"/>
                </a:moveTo>
                <a:lnTo>
                  <a:pt x="484632" y="1161288"/>
                </a:lnTo>
                <a:lnTo>
                  <a:pt x="512064" y="1133856"/>
                </a:lnTo>
                <a:lnTo>
                  <a:pt x="502920" y="1124712"/>
                </a:lnTo>
                <a:lnTo>
                  <a:pt x="475488" y="1152144"/>
                </a:lnTo>
                <a:moveTo>
                  <a:pt x="530352" y="1106424"/>
                </a:moveTo>
                <a:lnTo>
                  <a:pt x="530352" y="1115568"/>
                </a:lnTo>
                <a:lnTo>
                  <a:pt x="557784" y="1088136"/>
                </a:lnTo>
                <a:lnTo>
                  <a:pt x="548640" y="1078992"/>
                </a:lnTo>
                <a:lnTo>
                  <a:pt x="530352" y="1106424"/>
                </a:lnTo>
                <a:moveTo>
                  <a:pt x="576072" y="1051560"/>
                </a:moveTo>
                <a:lnTo>
                  <a:pt x="585216" y="1060704"/>
                </a:lnTo>
                <a:lnTo>
                  <a:pt x="612648" y="1033272"/>
                </a:lnTo>
                <a:lnTo>
                  <a:pt x="603504" y="1024128"/>
                </a:lnTo>
                <a:lnTo>
                  <a:pt x="576072" y="1051560"/>
                </a:lnTo>
                <a:moveTo>
                  <a:pt x="621792" y="1005840"/>
                </a:moveTo>
                <a:lnTo>
                  <a:pt x="630936" y="1014984"/>
                </a:lnTo>
                <a:lnTo>
                  <a:pt x="658368" y="987552"/>
                </a:lnTo>
                <a:lnTo>
                  <a:pt x="649224" y="978408"/>
                </a:lnTo>
                <a:lnTo>
                  <a:pt x="621792" y="1005840"/>
                </a:lnTo>
                <a:moveTo>
                  <a:pt x="676656" y="950976"/>
                </a:moveTo>
                <a:lnTo>
                  <a:pt x="685800" y="960120"/>
                </a:lnTo>
                <a:lnTo>
                  <a:pt x="713232" y="932688"/>
                </a:lnTo>
                <a:lnTo>
                  <a:pt x="704088" y="923544"/>
                </a:lnTo>
                <a:lnTo>
                  <a:pt x="676656" y="950976"/>
                </a:lnTo>
                <a:moveTo>
                  <a:pt x="722376" y="905256"/>
                </a:moveTo>
                <a:lnTo>
                  <a:pt x="731520" y="914400"/>
                </a:lnTo>
                <a:lnTo>
                  <a:pt x="758952" y="886968"/>
                </a:lnTo>
                <a:lnTo>
                  <a:pt x="749808" y="877824"/>
                </a:lnTo>
                <a:lnTo>
                  <a:pt x="722376" y="905256"/>
                </a:lnTo>
                <a:moveTo>
                  <a:pt x="777240" y="850392"/>
                </a:moveTo>
                <a:lnTo>
                  <a:pt x="786384" y="859536"/>
                </a:lnTo>
                <a:lnTo>
                  <a:pt x="813816" y="832104"/>
                </a:lnTo>
                <a:lnTo>
                  <a:pt x="804672" y="822960"/>
                </a:lnTo>
                <a:lnTo>
                  <a:pt x="777240" y="850392"/>
                </a:lnTo>
                <a:moveTo>
                  <a:pt x="822960" y="804672"/>
                </a:moveTo>
                <a:lnTo>
                  <a:pt x="832104" y="813816"/>
                </a:lnTo>
                <a:lnTo>
                  <a:pt x="859536" y="786384"/>
                </a:lnTo>
                <a:lnTo>
                  <a:pt x="850392" y="777240"/>
                </a:lnTo>
                <a:lnTo>
                  <a:pt x="822960" y="804672"/>
                </a:lnTo>
                <a:moveTo>
                  <a:pt x="877824" y="749808"/>
                </a:moveTo>
                <a:lnTo>
                  <a:pt x="886968" y="758952"/>
                </a:lnTo>
                <a:lnTo>
                  <a:pt x="914400" y="731520"/>
                </a:lnTo>
                <a:lnTo>
                  <a:pt x="905256" y="722376"/>
                </a:lnTo>
                <a:lnTo>
                  <a:pt x="877824" y="749808"/>
                </a:lnTo>
                <a:moveTo>
                  <a:pt x="923544" y="704088"/>
                </a:moveTo>
                <a:lnTo>
                  <a:pt x="932688" y="713232"/>
                </a:lnTo>
                <a:lnTo>
                  <a:pt x="960120" y="685800"/>
                </a:lnTo>
                <a:lnTo>
                  <a:pt x="950976" y="676656"/>
                </a:lnTo>
                <a:lnTo>
                  <a:pt x="923544" y="704088"/>
                </a:lnTo>
                <a:moveTo>
                  <a:pt x="978408" y="649224"/>
                </a:moveTo>
                <a:lnTo>
                  <a:pt x="987552" y="658368"/>
                </a:lnTo>
                <a:lnTo>
                  <a:pt x="1014984" y="630936"/>
                </a:lnTo>
                <a:lnTo>
                  <a:pt x="1005840" y="621792"/>
                </a:lnTo>
                <a:lnTo>
                  <a:pt x="978408" y="649224"/>
                </a:lnTo>
                <a:moveTo>
                  <a:pt x="1024128" y="603504"/>
                </a:moveTo>
                <a:lnTo>
                  <a:pt x="1033272" y="612648"/>
                </a:lnTo>
                <a:lnTo>
                  <a:pt x="1060704" y="585216"/>
                </a:lnTo>
                <a:lnTo>
                  <a:pt x="1051560" y="576072"/>
                </a:lnTo>
                <a:lnTo>
                  <a:pt x="1024128" y="603504"/>
                </a:lnTo>
                <a:moveTo>
                  <a:pt x="1078992" y="548640"/>
                </a:moveTo>
                <a:lnTo>
                  <a:pt x="1088136" y="557784"/>
                </a:lnTo>
                <a:lnTo>
                  <a:pt x="1115568" y="530352"/>
                </a:lnTo>
                <a:lnTo>
                  <a:pt x="1106424" y="530352"/>
                </a:lnTo>
                <a:lnTo>
                  <a:pt x="1078992" y="548640"/>
                </a:lnTo>
                <a:moveTo>
                  <a:pt x="1124712" y="502920"/>
                </a:moveTo>
                <a:lnTo>
                  <a:pt x="1133856" y="512064"/>
                </a:lnTo>
                <a:lnTo>
                  <a:pt x="1161288" y="484632"/>
                </a:lnTo>
                <a:lnTo>
                  <a:pt x="1152144" y="475488"/>
                </a:lnTo>
                <a:lnTo>
                  <a:pt x="1124712" y="502920"/>
                </a:lnTo>
                <a:moveTo>
                  <a:pt x="1179576" y="448056"/>
                </a:moveTo>
                <a:lnTo>
                  <a:pt x="1188720" y="457200"/>
                </a:lnTo>
                <a:lnTo>
                  <a:pt x="1216152" y="429768"/>
                </a:lnTo>
                <a:lnTo>
                  <a:pt x="1207008" y="429768"/>
                </a:lnTo>
                <a:lnTo>
                  <a:pt x="1179576" y="448056"/>
                </a:lnTo>
                <a:moveTo>
                  <a:pt x="1225296" y="402336"/>
                </a:moveTo>
                <a:lnTo>
                  <a:pt x="1234440" y="411480"/>
                </a:lnTo>
                <a:lnTo>
                  <a:pt x="1261872" y="384048"/>
                </a:lnTo>
                <a:lnTo>
                  <a:pt x="1252728" y="374904"/>
                </a:lnTo>
                <a:lnTo>
                  <a:pt x="1225296" y="402336"/>
                </a:lnTo>
                <a:moveTo>
                  <a:pt x="1280160" y="347472"/>
                </a:moveTo>
                <a:lnTo>
                  <a:pt x="1289304" y="356616"/>
                </a:lnTo>
                <a:lnTo>
                  <a:pt x="1316736" y="329184"/>
                </a:lnTo>
                <a:lnTo>
                  <a:pt x="1307592" y="329184"/>
                </a:lnTo>
                <a:lnTo>
                  <a:pt x="1280160" y="347472"/>
                </a:lnTo>
                <a:moveTo>
                  <a:pt x="1325880" y="301752"/>
                </a:moveTo>
                <a:lnTo>
                  <a:pt x="1335024" y="310896"/>
                </a:lnTo>
                <a:lnTo>
                  <a:pt x="1362456" y="283464"/>
                </a:lnTo>
                <a:lnTo>
                  <a:pt x="1353312" y="274320"/>
                </a:lnTo>
                <a:lnTo>
                  <a:pt x="1325880" y="301752"/>
                </a:lnTo>
                <a:moveTo>
                  <a:pt x="1380744" y="246888"/>
                </a:moveTo>
                <a:lnTo>
                  <a:pt x="1389888" y="256032"/>
                </a:lnTo>
                <a:lnTo>
                  <a:pt x="1417320" y="228600"/>
                </a:lnTo>
                <a:lnTo>
                  <a:pt x="1408176" y="228600"/>
                </a:lnTo>
                <a:lnTo>
                  <a:pt x="1380744" y="246888"/>
                </a:lnTo>
                <a:moveTo>
                  <a:pt x="1426464" y="201168"/>
                </a:moveTo>
                <a:lnTo>
                  <a:pt x="1435608" y="210312"/>
                </a:lnTo>
                <a:lnTo>
                  <a:pt x="1463040" y="182880"/>
                </a:lnTo>
                <a:lnTo>
                  <a:pt x="1453896" y="173736"/>
                </a:lnTo>
                <a:lnTo>
                  <a:pt x="1426464" y="201168"/>
                </a:lnTo>
                <a:moveTo>
                  <a:pt x="1481328" y="146304"/>
                </a:moveTo>
                <a:lnTo>
                  <a:pt x="1490472" y="155448"/>
                </a:lnTo>
                <a:lnTo>
                  <a:pt x="1499616" y="146304"/>
                </a:lnTo>
                <a:cubicBezTo>
                  <a:pt x="1508760" y="137160"/>
                  <a:pt x="1508760" y="137160"/>
                  <a:pt x="1517904" y="128016"/>
                </a:cubicBezTo>
                <a:lnTo>
                  <a:pt x="1508760" y="128016"/>
                </a:lnTo>
                <a:cubicBezTo>
                  <a:pt x="1499616" y="128016"/>
                  <a:pt x="1499616" y="128016"/>
                  <a:pt x="1490472" y="137160"/>
                </a:cubicBezTo>
                <a:lnTo>
                  <a:pt x="1481328" y="146304"/>
                </a:lnTo>
                <a:moveTo>
                  <a:pt x="1536192" y="100584"/>
                </a:moveTo>
                <a:lnTo>
                  <a:pt x="1545336" y="109728"/>
                </a:lnTo>
                <a:cubicBezTo>
                  <a:pt x="1554480" y="100584"/>
                  <a:pt x="1563624" y="91440"/>
                  <a:pt x="1572768" y="91440"/>
                </a:cubicBezTo>
                <a:lnTo>
                  <a:pt x="1563624" y="82296"/>
                </a:lnTo>
                <a:cubicBezTo>
                  <a:pt x="1554480" y="82296"/>
                  <a:pt x="1545336" y="91440"/>
                  <a:pt x="1536192" y="100584"/>
                </a:cubicBezTo>
                <a:moveTo>
                  <a:pt x="1591056" y="54864"/>
                </a:moveTo>
                <a:lnTo>
                  <a:pt x="1600200" y="73152"/>
                </a:lnTo>
                <a:cubicBezTo>
                  <a:pt x="1609344" y="64008"/>
                  <a:pt x="1618488" y="54864"/>
                  <a:pt x="1627632" y="54864"/>
                </a:cubicBezTo>
                <a:lnTo>
                  <a:pt x="1627632" y="45720"/>
                </a:lnTo>
                <a:cubicBezTo>
                  <a:pt x="1618488" y="45720"/>
                  <a:pt x="1609344" y="54864"/>
                  <a:pt x="1591056" y="54864"/>
                </a:cubicBezTo>
                <a:moveTo>
                  <a:pt x="1664208" y="27432"/>
                </a:moveTo>
                <a:lnTo>
                  <a:pt x="1664208" y="36576"/>
                </a:lnTo>
                <a:cubicBezTo>
                  <a:pt x="1673352" y="36576"/>
                  <a:pt x="1691640" y="27432"/>
                  <a:pt x="1700784" y="27432"/>
                </a:cubicBezTo>
                <a:lnTo>
                  <a:pt x="1691640" y="18288"/>
                </a:lnTo>
                <a:cubicBezTo>
                  <a:pt x="1682496" y="18288"/>
                  <a:pt x="1673352" y="27432"/>
                  <a:pt x="1664208" y="27432"/>
                </a:cubicBezTo>
                <a:moveTo>
                  <a:pt x="1728216" y="9144"/>
                </a:moveTo>
                <a:lnTo>
                  <a:pt x="1737360" y="18288"/>
                </a:lnTo>
                <a:cubicBezTo>
                  <a:pt x="1746504" y="18288"/>
                  <a:pt x="1755648" y="18288"/>
                  <a:pt x="1764792" y="18288"/>
                </a:cubicBezTo>
                <a:lnTo>
                  <a:pt x="1764792" y="0"/>
                </a:lnTo>
                <a:cubicBezTo>
                  <a:pt x="1755648" y="9144"/>
                  <a:pt x="1746504" y="9144"/>
                  <a:pt x="1728216" y="9144"/>
                </a:cubicBezTo>
                <a:moveTo>
                  <a:pt x="1801368" y="0"/>
                </a:moveTo>
                <a:lnTo>
                  <a:pt x="1801368" y="9144"/>
                </a:lnTo>
                <a:cubicBezTo>
                  <a:pt x="1819656" y="9144"/>
                  <a:pt x="1828800" y="9144"/>
                  <a:pt x="1837944" y="9144"/>
                </a:cubicBezTo>
                <a:lnTo>
                  <a:pt x="1837944" y="0"/>
                </a:lnTo>
                <a:cubicBezTo>
                  <a:pt x="1828800" y="0"/>
                  <a:pt x="1819656" y="0"/>
                  <a:pt x="1801368" y="0"/>
                </a:cubicBezTo>
                <a:moveTo>
                  <a:pt x="1874520" y="0"/>
                </a:moveTo>
                <a:lnTo>
                  <a:pt x="1874520" y="18288"/>
                </a:lnTo>
                <a:cubicBezTo>
                  <a:pt x="1883664" y="18288"/>
                  <a:pt x="1901952" y="18288"/>
                  <a:pt x="1911096" y="18288"/>
                </a:cubicBezTo>
                <a:lnTo>
                  <a:pt x="1911096" y="9144"/>
                </a:lnTo>
                <a:cubicBezTo>
                  <a:pt x="1901952" y="9144"/>
                  <a:pt x="1892808" y="9144"/>
                  <a:pt x="1874520" y="0"/>
                </a:cubicBezTo>
                <a:moveTo>
                  <a:pt x="1947672" y="18288"/>
                </a:moveTo>
                <a:lnTo>
                  <a:pt x="1947672" y="27432"/>
                </a:lnTo>
                <a:cubicBezTo>
                  <a:pt x="1956816" y="27432"/>
                  <a:pt x="1965960" y="36576"/>
                  <a:pt x="1984248" y="36576"/>
                </a:cubicBezTo>
                <a:lnTo>
                  <a:pt x="1984248" y="27432"/>
                </a:lnTo>
                <a:cubicBezTo>
                  <a:pt x="1975104" y="27432"/>
                  <a:pt x="1956816" y="18288"/>
                  <a:pt x="1947672" y="18288"/>
                </a:cubicBezTo>
                <a:moveTo>
                  <a:pt x="2020824" y="45720"/>
                </a:moveTo>
                <a:lnTo>
                  <a:pt x="2011680" y="54864"/>
                </a:lnTo>
                <a:cubicBezTo>
                  <a:pt x="2020824" y="54864"/>
                  <a:pt x="2029968" y="64008"/>
                  <a:pt x="2048256" y="73152"/>
                </a:cubicBezTo>
                <a:lnTo>
                  <a:pt x="2048256" y="54864"/>
                </a:lnTo>
                <a:cubicBezTo>
                  <a:pt x="2039112" y="54864"/>
                  <a:pt x="2029968" y="45720"/>
                  <a:pt x="2020824" y="45720"/>
                </a:cubicBezTo>
                <a:moveTo>
                  <a:pt x="2084832" y="82296"/>
                </a:moveTo>
                <a:lnTo>
                  <a:pt x="2075688" y="91440"/>
                </a:lnTo>
                <a:cubicBezTo>
                  <a:pt x="2084832" y="91440"/>
                  <a:pt x="2093976" y="100584"/>
                  <a:pt x="2103120" y="109728"/>
                </a:cubicBezTo>
                <a:lnTo>
                  <a:pt x="2112264" y="100584"/>
                </a:lnTo>
                <a:cubicBezTo>
                  <a:pt x="2103120" y="91440"/>
                  <a:pt x="2093976" y="82296"/>
                  <a:pt x="2084832" y="82296"/>
                </a:cubicBezTo>
                <a:moveTo>
                  <a:pt x="2139696" y="128016"/>
                </a:moveTo>
                <a:lnTo>
                  <a:pt x="2130552" y="128016"/>
                </a:lnTo>
                <a:cubicBezTo>
                  <a:pt x="2139696" y="137160"/>
                  <a:pt x="2139696" y="137160"/>
                  <a:pt x="2139696" y="146304"/>
                </a:cubicBezTo>
                <a:lnTo>
                  <a:pt x="2157984" y="155448"/>
                </a:lnTo>
                <a:lnTo>
                  <a:pt x="2167128" y="146304"/>
                </a:lnTo>
                <a:lnTo>
                  <a:pt x="2148840" y="137160"/>
                </a:lnTo>
                <a:cubicBezTo>
                  <a:pt x="2148840" y="128016"/>
                  <a:pt x="2139696" y="128016"/>
                  <a:pt x="2139696" y="128016"/>
                </a:cubicBezTo>
                <a:moveTo>
                  <a:pt x="2185416" y="173736"/>
                </a:moveTo>
                <a:lnTo>
                  <a:pt x="2185416" y="182880"/>
                </a:lnTo>
                <a:lnTo>
                  <a:pt x="2203704" y="210312"/>
                </a:lnTo>
                <a:lnTo>
                  <a:pt x="2212848" y="201168"/>
                </a:lnTo>
                <a:lnTo>
                  <a:pt x="2185416" y="173736"/>
                </a:lnTo>
                <a:moveTo>
                  <a:pt x="2240280" y="228600"/>
                </a:moveTo>
                <a:lnTo>
                  <a:pt x="2231136" y="228600"/>
                </a:lnTo>
                <a:lnTo>
                  <a:pt x="2258568" y="256032"/>
                </a:lnTo>
                <a:lnTo>
                  <a:pt x="2267712" y="246888"/>
                </a:lnTo>
                <a:lnTo>
                  <a:pt x="2240280" y="228600"/>
                </a:lnTo>
                <a:moveTo>
                  <a:pt x="2286000" y="274320"/>
                </a:moveTo>
                <a:lnTo>
                  <a:pt x="2286000" y="283464"/>
                </a:lnTo>
                <a:lnTo>
                  <a:pt x="2304288" y="310896"/>
                </a:lnTo>
                <a:lnTo>
                  <a:pt x="2313432" y="301752"/>
                </a:lnTo>
                <a:lnTo>
                  <a:pt x="2286000" y="274320"/>
                </a:lnTo>
                <a:moveTo>
                  <a:pt x="2340864" y="329184"/>
                </a:moveTo>
                <a:lnTo>
                  <a:pt x="2331720" y="329184"/>
                </a:lnTo>
                <a:lnTo>
                  <a:pt x="2359152" y="356616"/>
                </a:lnTo>
                <a:lnTo>
                  <a:pt x="2368296" y="347472"/>
                </a:lnTo>
                <a:lnTo>
                  <a:pt x="2340864" y="329184"/>
                </a:lnTo>
                <a:moveTo>
                  <a:pt x="2386584" y="374904"/>
                </a:moveTo>
                <a:lnTo>
                  <a:pt x="2386584" y="384048"/>
                </a:lnTo>
                <a:lnTo>
                  <a:pt x="2404872" y="411480"/>
                </a:lnTo>
                <a:lnTo>
                  <a:pt x="2414016" y="402336"/>
                </a:lnTo>
                <a:lnTo>
                  <a:pt x="2386584" y="374904"/>
                </a:lnTo>
                <a:moveTo>
                  <a:pt x="2441448" y="429768"/>
                </a:moveTo>
                <a:lnTo>
                  <a:pt x="2432304" y="429768"/>
                </a:lnTo>
                <a:lnTo>
                  <a:pt x="2459736" y="457200"/>
                </a:lnTo>
                <a:lnTo>
                  <a:pt x="2468880" y="448056"/>
                </a:lnTo>
                <a:lnTo>
                  <a:pt x="2441448" y="429768"/>
                </a:lnTo>
                <a:moveTo>
                  <a:pt x="2487168" y="475488"/>
                </a:moveTo>
                <a:lnTo>
                  <a:pt x="2487168" y="484632"/>
                </a:lnTo>
                <a:lnTo>
                  <a:pt x="2505456" y="512064"/>
                </a:lnTo>
                <a:lnTo>
                  <a:pt x="2514600" y="502920"/>
                </a:lnTo>
                <a:lnTo>
                  <a:pt x="2487168" y="475488"/>
                </a:lnTo>
                <a:moveTo>
                  <a:pt x="2542032" y="530352"/>
                </a:moveTo>
                <a:lnTo>
                  <a:pt x="2532888" y="530352"/>
                </a:lnTo>
                <a:lnTo>
                  <a:pt x="2560320" y="557784"/>
                </a:lnTo>
                <a:lnTo>
                  <a:pt x="2569464" y="548640"/>
                </a:lnTo>
                <a:lnTo>
                  <a:pt x="2542032" y="530352"/>
                </a:lnTo>
                <a:moveTo>
                  <a:pt x="2587752" y="576072"/>
                </a:moveTo>
                <a:lnTo>
                  <a:pt x="2587752" y="585216"/>
                </a:lnTo>
                <a:lnTo>
                  <a:pt x="2606040" y="612648"/>
                </a:lnTo>
                <a:lnTo>
                  <a:pt x="2615184" y="603504"/>
                </a:lnTo>
                <a:lnTo>
                  <a:pt x="2587752" y="576072"/>
                </a:lnTo>
                <a:moveTo>
                  <a:pt x="2642616" y="621792"/>
                </a:moveTo>
                <a:lnTo>
                  <a:pt x="2633472" y="630936"/>
                </a:lnTo>
                <a:lnTo>
                  <a:pt x="2660904" y="658368"/>
                </a:lnTo>
                <a:lnTo>
                  <a:pt x="2670048" y="649224"/>
                </a:lnTo>
                <a:lnTo>
                  <a:pt x="2642616" y="621792"/>
                </a:lnTo>
                <a:moveTo>
                  <a:pt x="2688336" y="676656"/>
                </a:moveTo>
                <a:lnTo>
                  <a:pt x="2679192" y="685800"/>
                </a:lnTo>
                <a:lnTo>
                  <a:pt x="2706624" y="713232"/>
                </a:lnTo>
                <a:lnTo>
                  <a:pt x="2715768" y="704088"/>
                </a:lnTo>
                <a:lnTo>
                  <a:pt x="2688336" y="676656"/>
                </a:lnTo>
                <a:moveTo>
                  <a:pt x="2743200" y="722376"/>
                </a:moveTo>
                <a:lnTo>
                  <a:pt x="2734056" y="731520"/>
                </a:lnTo>
                <a:lnTo>
                  <a:pt x="2761488" y="758952"/>
                </a:lnTo>
                <a:lnTo>
                  <a:pt x="2770632" y="749808"/>
                </a:lnTo>
                <a:lnTo>
                  <a:pt x="2743200" y="722376"/>
                </a:lnTo>
                <a:moveTo>
                  <a:pt x="2788920" y="777240"/>
                </a:moveTo>
                <a:lnTo>
                  <a:pt x="2779776" y="786384"/>
                </a:lnTo>
                <a:lnTo>
                  <a:pt x="2807208" y="813816"/>
                </a:lnTo>
                <a:lnTo>
                  <a:pt x="2816352" y="804672"/>
                </a:lnTo>
                <a:lnTo>
                  <a:pt x="2788920" y="777240"/>
                </a:lnTo>
                <a:moveTo>
                  <a:pt x="2843784" y="822960"/>
                </a:moveTo>
                <a:lnTo>
                  <a:pt x="2834640" y="832104"/>
                </a:lnTo>
                <a:lnTo>
                  <a:pt x="2862072" y="859536"/>
                </a:lnTo>
                <a:lnTo>
                  <a:pt x="2871216" y="850392"/>
                </a:lnTo>
                <a:lnTo>
                  <a:pt x="2843784" y="822960"/>
                </a:lnTo>
                <a:moveTo>
                  <a:pt x="2889504" y="877824"/>
                </a:moveTo>
                <a:lnTo>
                  <a:pt x="2880360" y="886968"/>
                </a:lnTo>
                <a:lnTo>
                  <a:pt x="2907792" y="914400"/>
                </a:lnTo>
                <a:lnTo>
                  <a:pt x="2916936" y="905256"/>
                </a:lnTo>
                <a:lnTo>
                  <a:pt x="2889504" y="877824"/>
                </a:lnTo>
                <a:moveTo>
                  <a:pt x="2944368" y="923544"/>
                </a:moveTo>
                <a:lnTo>
                  <a:pt x="2935224" y="932688"/>
                </a:lnTo>
                <a:lnTo>
                  <a:pt x="2962656" y="960120"/>
                </a:lnTo>
                <a:lnTo>
                  <a:pt x="2971800" y="950976"/>
                </a:lnTo>
                <a:lnTo>
                  <a:pt x="2944368" y="923544"/>
                </a:lnTo>
                <a:moveTo>
                  <a:pt x="2990088" y="978408"/>
                </a:moveTo>
                <a:lnTo>
                  <a:pt x="2980944" y="987552"/>
                </a:lnTo>
                <a:lnTo>
                  <a:pt x="3008376" y="1014984"/>
                </a:lnTo>
                <a:lnTo>
                  <a:pt x="3017520" y="1005840"/>
                </a:lnTo>
                <a:lnTo>
                  <a:pt x="2990088" y="978408"/>
                </a:lnTo>
                <a:moveTo>
                  <a:pt x="3044952" y="1024128"/>
                </a:moveTo>
                <a:lnTo>
                  <a:pt x="3035808" y="1033272"/>
                </a:lnTo>
                <a:lnTo>
                  <a:pt x="3063240" y="1060704"/>
                </a:lnTo>
                <a:lnTo>
                  <a:pt x="3072384" y="1051560"/>
                </a:lnTo>
                <a:lnTo>
                  <a:pt x="3044952" y="1024128"/>
                </a:lnTo>
                <a:moveTo>
                  <a:pt x="3090672" y="1078992"/>
                </a:moveTo>
                <a:lnTo>
                  <a:pt x="3081528" y="1088136"/>
                </a:lnTo>
                <a:lnTo>
                  <a:pt x="3108960" y="1115568"/>
                </a:lnTo>
                <a:lnTo>
                  <a:pt x="3118104" y="1106424"/>
                </a:lnTo>
                <a:lnTo>
                  <a:pt x="3090672" y="1078992"/>
                </a:lnTo>
                <a:moveTo>
                  <a:pt x="3145536" y="1124712"/>
                </a:moveTo>
                <a:lnTo>
                  <a:pt x="3136392" y="1133856"/>
                </a:lnTo>
                <a:lnTo>
                  <a:pt x="3163824" y="1161288"/>
                </a:lnTo>
                <a:lnTo>
                  <a:pt x="3172968" y="1152144"/>
                </a:lnTo>
                <a:lnTo>
                  <a:pt x="3145536" y="1124712"/>
                </a:lnTo>
                <a:moveTo>
                  <a:pt x="3191256" y="1179576"/>
                </a:moveTo>
                <a:lnTo>
                  <a:pt x="3182112" y="1188720"/>
                </a:lnTo>
                <a:lnTo>
                  <a:pt x="3209544" y="1216152"/>
                </a:lnTo>
                <a:lnTo>
                  <a:pt x="3218688" y="1207008"/>
                </a:lnTo>
                <a:lnTo>
                  <a:pt x="3191256" y="1179576"/>
                </a:lnTo>
                <a:moveTo>
                  <a:pt x="3246120" y="1225296"/>
                </a:moveTo>
                <a:lnTo>
                  <a:pt x="3236976" y="1234440"/>
                </a:lnTo>
                <a:lnTo>
                  <a:pt x="3264408" y="1261872"/>
                </a:lnTo>
                <a:lnTo>
                  <a:pt x="3273552" y="1252728"/>
                </a:lnTo>
                <a:lnTo>
                  <a:pt x="3246120" y="1225296"/>
                </a:lnTo>
                <a:moveTo>
                  <a:pt x="3291840" y="1280160"/>
                </a:moveTo>
                <a:lnTo>
                  <a:pt x="3282696" y="1289304"/>
                </a:lnTo>
                <a:lnTo>
                  <a:pt x="3310128" y="1316736"/>
                </a:lnTo>
                <a:lnTo>
                  <a:pt x="3319272" y="1307592"/>
                </a:lnTo>
                <a:lnTo>
                  <a:pt x="3291840" y="1280160"/>
                </a:lnTo>
                <a:moveTo>
                  <a:pt x="3346704" y="1325880"/>
                </a:moveTo>
                <a:lnTo>
                  <a:pt x="3337560" y="1335024"/>
                </a:lnTo>
                <a:lnTo>
                  <a:pt x="3364992" y="1362456"/>
                </a:lnTo>
                <a:lnTo>
                  <a:pt x="3374136" y="1353312"/>
                </a:lnTo>
                <a:lnTo>
                  <a:pt x="3346704" y="1325880"/>
                </a:lnTo>
                <a:moveTo>
                  <a:pt x="3392424" y="1380744"/>
                </a:moveTo>
                <a:lnTo>
                  <a:pt x="3383280" y="1389888"/>
                </a:lnTo>
                <a:lnTo>
                  <a:pt x="3410712" y="1417320"/>
                </a:lnTo>
                <a:lnTo>
                  <a:pt x="3419856" y="1408176"/>
                </a:lnTo>
                <a:lnTo>
                  <a:pt x="3392424" y="1380744"/>
                </a:lnTo>
                <a:moveTo>
                  <a:pt x="3447288" y="1426464"/>
                </a:moveTo>
                <a:lnTo>
                  <a:pt x="3438144" y="1435608"/>
                </a:lnTo>
                <a:lnTo>
                  <a:pt x="3465576" y="1463040"/>
                </a:lnTo>
                <a:lnTo>
                  <a:pt x="3474720" y="1453896"/>
                </a:lnTo>
                <a:lnTo>
                  <a:pt x="3447288" y="1426464"/>
                </a:lnTo>
                <a:moveTo>
                  <a:pt x="3493008" y="1481328"/>
                </a:moveTo>
                <a:lnTo>
                  <a:pt x="3483864" y="1490472"/>
                </a:lnTo>
                <a:lnTo>
                  <a:pt x="3502152" y="1499616"/>
                </a:lnTo>
                <a:cubicBezTo>
                  <a:pt x="3502152" y="1508760"/>
                  <a:pt x="3511296" y="1508760"/>
                  <a:pt x="3511296" y="1517904"/>
                </a:cubicBezTo>
                <a:lnTo>
                  <a:pt x="3520440" y="1508760"/>
                </a:lnTo>
                <a:cubicBezTo>
                  <a:pt x="3520440" y="1499616"/>
                  <a:pt x="3511296" y="1499616"/>
                  <a:pt x="3511296" y="1490472"/>
                </a:cubicBezTo>
                <a:lnTo>
                  <a:pt x="3493008" y="1481328"/>
                </a:lnTo>
                <a:moveTo>
                  <a:pt x="3547872" y="1536192"/>
                </a:moveTo>
                <a:lnTo>
                  <a:pt x="3538728" y="1545336"/>
                </a:lnTo>
                <a:cubicBezTo>
                  <a:pt x="3538728" y="1554480"/>
                  <a:pt x="3547872" y="1563624"/>
                  <a:pt x="3557016" y="1572768"/>
                </a:cubicBezTo>
                <a:lnTo>
                  <a:pt x="3566160" y="1563624"/>
                </a:lnTo>
                <a:cubicBezTo>
                  <a:pt x="3557016" y="1554480"/>
                  <a:pt x="3547872" y="1545336"/>
                  <a:pt x="3547872" y="1536192"/>
                </a:cubicBezTo>
                <a:moveTo>
                  <a:pt x="3584448" y="1591056"/>
                </a:moveTo>
                <a:lnTo>
                  <a:pt x="3575304" y="1600200"/>
                </a:lnTo>
                <a:cubicBezTo>
                  <a:pt x="3584448" y="1609344"/>
                  <a:pt x="3584448" y="1618488"/>
                  <a:pt x="3593592" y="1627632"/>
                </a:cubicBezTo>
                <a:lnTo>
                  <a:pt x="3602736" y="1627632"/>
                </a:lnTo>
                <a:cubicBezTo>
                  <a:pt x="3593592" y="1618488"/>
                  <a:pt x="3593592" y="1609344"/>
                  <a:pt x="3584448" y="1591056"/>
                </a:cubicBezTo>
                <a:moveTo>
                  <a:pt x="3611880" y="1664208"/>
                </a:moveTo>
                <a:lnTo>
                  <a:pt x="3602736" y="1664208"/>
                </a:lnTo>
                <a:cubicBezTo>
                  <a:pt x="3611880" y="1673352"/>
                  <a:pt x="3611880" y="1691640"/>
                  <a:pt x="3611880" y="1700784"/>
                </a:cubicBezTo>
                <a:lnTo>
                  <a:pt x="3630168" y="1691640"/>
                </a:lnTo>
                <a:cubicBezTo>
                  <a:pt x="3621024" y="1682496"/>
                  <a:pt x="3621024" y="1673352"/>
                  <a:pt x="3611880" y="1664208"/>
                </a:cubicBezTo>
                <a:moveTo>
                  <a:pt x="3639312" y="1728216"/>
                </a:moveTo>
                <a:lnTo>
                  <a:pt x="3621024" y="1737360"/>
                </a:lnTo>
                <a:cubicBezTo>
                  <a:pt x="3630168" y="1746504"/>
                  <a:pt x="3630168" y="1755648"/>
                  <a:pt x="3630168" y="1764792"/>
                </a:cubicBezTo>
                <a:lnTo>
                  <a:pt x="3639312" y="1764792"/>
                </a:lnTo>
                <a:cubicBezTo>
                  <a:pt x="3639312" y="1755648"/>
                  <a:pt x="3639312" y="1746504"/>
                  <a:pt x="3639312" y="1728216"/>
                </a:cubicBezTo>
                <a:moveTo>
                  <a:pt x="3648456" y="1801368"/>
                </a:moveTo>
                <a:lnTo>
                  <a:pt x="3630168" y="1801368"/>
                </a:lnTo>
                <a:cubicBezTo>
                  <a:pt x="3630168" y="1819656"/>
                  <a:pt x="3630168" y="1828800"/>
                  <a:pt x="3630168" y="1837944"/>
                </a:cubicBezTo>
                <a:lnTo>
                  <a:pt x="3648456" y="1837944"/>
                </a:lnTo>
                <a:cubicBezTo>
                  <a:pt x="3648456" y="1828800"/>
                  <a:pt x="3648456" y="1819656"/>
                  <a:pt x="3648456" y="1801368"/>
                </a:cubicBezTo>
                <a:moveTo>
                  <a:pt x="3639312" y="1874520"/>
                </a:moveTo>
                <a:lnTo>
                  <a:pt x="3630168" y="1874520"/>
                </a:lnTo>
                <a:cubicBezTo>
                  <a:pt x="3630168" y="1883664"/>
                  <a:pt x="3630168" y="1901952"/>
                  <a:pt x="3621024" y="1911096"/>
                </a:cubicBezTo>
                <a:lnTo>
                  <a:pt x="3639312" y="1911096"/>
                </a:lnTo>
                <a:cubicBezTo>
                  <a:pt x="3639312" y="1901952"/>
                  <a:pt x="3639312" y="1892808"/>
                  <a:pt x="3639312" y="1874520"/>
                </a:cubicBezTo>
                <a:moveTo>
                  <a:pt x="3630168" y="1947672"/>
                </a:moveTo>
                <a:lnTo>
                  <a:pt x="3611880" y="1947672"/>
                </a:lnTo>
                <a:cubicBezTo>
                  <a:pt x="3611880" y="1956816"/>
                  <a:pt x="3611880" y="1965960"/>
                  <a:pt x="3602736" y="1984248"/>
                </a:cubicBezTo>
                <a:lnTo>
                  <a:pt x="3611880" y="1984248"/>
                </a:lnTo>
                <a:cubicBezTo>
                  <a:pt x="3621024" y="1975104"/>
                  <a:pt x="3621024" y="1956816"/>
                  <a:pt x="3630168" y="1947672"/>
                </a:cubicBezTo>
                <a:moveTo>
                  <a:pt x="3602736" y="2020824"/>
                </a:moveTo>
                <a:lnTo>
                  <a:pt x="3593592" y="2011680"/>
                </a:lnTo>
                <a:cubicBezTo>
                  <a:pt x="3584448" y="2020824"/>
                  <a:pt x="3584448" y="2029968"/>
                  <a:pt x="3575304" y="2048256"/>
                </a:cubicBezTo>
                <a:lnTo>
                  <a:pt x="3584448" y="2048256"/>
                </a:lnTo>
                <a:cubicBezTo>
                  <a:pt x="3593592" y="2039112"/>
                  <a:pt x="3593592" y="2029968"/>
                  <a:pt x="3602736" y="2020824"/>
                </a:cubicBezTo>
                <a:moveTo>
                  <a:pt x="3566160" y="2084832"/>
                </a:moveTo>
                <a:lnTo>
                  <a:pt x="3557016" y="2075688"/>
                </a:lnTo>
                <a:cubicBezTo>
                  <a:pt x="3547872" y="2084832"/>
                  <a:pt x="3538728" y="2093976"/>
                  <a:pt x="3538728" y="2103120"/>
                </a:cubicBezTo>
                <a:lnTo>
                  <a:pt x="3547872" y="2112264"/>
                </a:lnTo>
                <a:cubicBezTo>
                  <a:pt x="3547872" y="2103120"/>
                  <a:pt x="3557016" y="2093976"/>
                  <a:pt x="3566160" y="2084832"/>
                </a:cubicBezTo>
                <a:moveTo>
                  <a:pt x="3520440" y="2139696"/>
                </a:moveTo>
                <a:lnTo>
                  <a:pt x="3511296" y="2130552"/>
                </a:lnTo>
                <a:cubicBezTo>
                  <a:pt x="3511296" y="2139696"/>
                  <a:pt x="3502152" y="2139696"/>
                  <a:pt x="3502152" y="2139696"/>
                </a:cubicBezTo>
                <a:lnTo>
                  <a:pt x="3483864" y="2157984"/>
                </a:lnTo>
                <a:lnTo>
                  <a:pt x="3493008" y="2167128"/>
                </a:lnTo>
                <a:lnTo>
                  <a:pt x="3511296" y="2148840"/>
                </a:lnTo>
                <a:cubicBezTo>
                  <a:pt x="3511296" y="2148840"/>
                  <a:pt x="3520440" y="2139696"/>
                  <a:pt x="3520440" y="2139696"/>
                </a:cubicBezTo>
                <a:moveTo>
                  <a:pt x="3474720" y="2185416"/>
                </a:moveTo>
                <a:lnTo>
                  <a:pt x="3465576" y="2185416"/>
                </a:lnTo>
                <a:lnTo>
                  <a:pt x="3438144" y="2203704"/>
                </a:lnTo>
                <a:lnTo>
                  <a:pt x="3447288" y="2212848"/>
                </a:lnTo>
                <a:lnTo>
                  <a:pt x="3474720" y="2185416"/>
                </a:lnTo>
                <a:moveTo>
                  <a:pt x="3419856" y="2240280"/>
                </a:moveTo>
                <a:lnTo>
                  <a:pt x="3410712" y="2231136"/>
                </a:lnTo>
                <a:lnTo>
                  <a:pt x="3383280" y="2258568"/>
                </a:lnTo>
                <a:lnTo>
                  <a:pt x="3392424" y="2267712"/>
                </a:lnTo>
                <a:lnTo>
                  <a:pt x="3419856" y="2240280"/>
                </a:lnTo>
                <a:moveTo>
                  <a:pt x="3374136" y="2286000"/>
                </a:moveTo>
                <a:lnTo>
                  <a:pt x="3364992" y="2286000"/>
                </a:lnTo>
                <a:lnTo>
                  <a:pt x="3337560" y="2304288"/>
                </a:lnTo>
                <a:lnTo>
                  <a:pt x="3346704" y="2313432"/>
                </a:lnTo>
                <a:lnTo>
                  <a:pt x="3374136" y="2286000"/>
                </a:lnTo>
                <a:moveTo>
                  <a:pt x="3319272" y="2340864"/>
                </a:moveTo>
                <a:lnTo>
                  <a:pt x="3310128" y="2331720"/>
                </a:lnTo>
                <a:lnTo>
                  <a:pt x="3282696" y="2359152"/>
                </a:lnTo>
                <a:lnTo>
                  <a:pt x="3291840" y="2368296"/>
                </a:lnTo>
                <a:lnTo>
                  <a:pt x="3319272" y="2340864"/>
                </a:lnTo>
                <a:moveTo>
                  <a:pt x="3273552" y="2386584"/>
                </a:moveTo>
                <a:lnTo>
                  <a:pt x="3264408" y="2386584"/>
                </a:lnTo>
                <a:lnTo>
                  <a:pt x="3236976" y="2404872"/>
                </a:lnTo>
                <a:lnTo>
                  <a:pt x="3246120" y="2414016"/>
                </a:lnTo>
                <a:lnTo>
                  <a:pt x="3273552" y="2386584"/>
                </a:lnTo>
                <a:moveTo>
                  <a:pt x="3218688" y="2441448"/>
                </a:moveTo>
                <a:lnTo>
                  <a:pt x="3209544" y="2432304"/>
                </a:lnTo>
                <a:lnTo>
                  <a:pt x="3182112" y="2459736"/>
                </a:lnTo>
                <a:lnTo>
                  <a:pt x="3191256" y="2468880"/>
                </a:lnTo>
                <a:lnTo>
                  <a:pt x="3218688" y="2441448"/>
                </a:lnTo>
                <a:moveTo>
                  <a:pt x="3172968" y="2487168"/>
                </a:moveTo>
                <a:lnTo>
                  <a:pt x="3163824" y="2487168"/>
                </a:lnTo>
                <a:lnTo>
                  <a:pt x="3136392" y="2505456"/>
                </a:lnTo>
                <a:lnTo>
                  <a:pt x="3145536" y="2514600"/>
                </a:lnTo>
                <a:lnTo>
                  <a:pt x="3172968" y="2487168"/>
                </a:lnTo>
                <a:moveTo>
                  <a:pt x="3118104" y="2542032"/>
                </a:moveTo>
                <a:lnTo>
                  <a:pt x="3108960" y="2532888"/>
                </a:lnTo>
                <a:lnTo>
                  <a:pt x="3081528" y="2560320"/>
                </a:lnTo>
                <a:lnTo>
                  <a:pt x="3090672" y="2569464"/>
                </a:lnTo>
                <a:lnTo>
                  <a:pt x="3118104" y="2542032"/>
                </a:lnTo>
                <a:moveTo>
                  <a:pt x="3072384" y="2587752"/>
                </a:moveTo>
                <a:lnTo>
                  <a:pt x="3063240" y="2587752"/>
                </a:lnTo>
                <a:lnTo>
                  <a:pt x="3035808" y="2606040"/>
                </a:lnTo>
                <a:lnTo>
                  <a:pt x="3044952" y="2615184"/>
                </a:lnTo>
                <a:lnTo>
                  <a:pt x="3072384" y="2587752"/>
                </a:lnTo>
                <a:moveTo>
                  <a:pt x="3017520" y="2642616"/>
                </a:moveTo>
                <a:lnTo>
                  <a:pt x="3008376" y="2633472"/>
                </a:lnTo>
                <a:lnTo>
                  <a:pt x="2980944" y="2660904"/>
                </a:lnTo>
                <a:lnTo>
                  <a:pt x="2990088" y="2670048"/>
                </a:lnTo>
                <a:lnTo>
                  <a:pt x="3017520" y="2642616"/>
                </a:lnTo>
                <a:moveTo>
                  <a:pt x="2971800" y="2688336"/>
                </a:moveTo>
                <a:lnTo>
                  <a:pt x="2962656" y="2679192"/>
                </a:lnTo>
                <a:lnTo>
                  <a:pt x="2935224" y="2706624"/>
                </a:lnTo>
                <a:lnTo>
                  <a:pt x="2944368" y="2715768"/>
                </a:lnTo>
                <a:lnTo>
                  <a:pt x="2971800" y="2688336"/>
                </a:lnTo>
                <a:moveTo>
                  <a:pt x="2916936" y="2743200"/>
                </a:moveTo>
                <a:lnTo>
                  <a:pt x="2907792" y="2734056"/>
                </a:lnTo>
                <a:lnTo>
                  <a:pt x="2880360" y="2761488"/>
                </a:lnTo>
                <a:lnTo>
                  <a:pt x="2889504" y="2770632"/>
                </a:lnTo>
                <a:lnTo>
                  <a:pt x="2916936" y="2743200"/>
                </a:lnTo>
                <a:moveTo>
                  <a:pt x="2871216" y="2788920"/>
                </a:moveTo>
                <a:lnTo>
                  <a:pt x="2862072" y="2779776"/>
                </a:lnTo>
                <a:lnTo>
                  <a:pt x="2834640" y="2807208"/>
                </a:lnTo>
                <a:lnTo>
                  <a:pt x="2843784" y="2816352"/>
                </a:lnTo>
                <a:lnTo>
                  <a:pt x="2871216" y="2788920"/>
                </a:lnTo>
                <a:moveTo>
                  <a:pt x="2816352" y="2843784"/>
                </a:moveTo>
                <a:lnTo>
                  <a:pt x="2807208" y="2834640"/>
                </a:lnTo>
                <a:lnTo>
                  <a:pt x="2779776" y="2862072"/>
                </a:lnTo>
                <a:lnTo>
                  <a:pt x="2788920" y="2871216"/>
                </a:lnTo>
                <a:lnTo>
                  <a:pt x="2816352" y="2843784"/>
                </a:lnTo>
                <a:moveTo>
                  <a:pt x="2770632" y="2889504"/>
                </a:moveTo>
                <a:lnTo>
                  <a:pt x="2761488" y="2880360"/>
                </a:lnTo>
                <a:lnTo>
                  <a:pt x="2734056" y="2907792"/>
                </a:lnTo>
                <a:lnTo>
                  <a:pt x="2743200" y="2916936"/>
                </a:lnTo>
                <a:lnTo>
                  <a:pt x="2770632" y="2889504"/>
                </a:lnTo>
                <a:moveTo>
                  <a:pt x="2715768" y="2944368"/>
                </a:moveTo>
                <a:lnTo>
                  <a:pt x="2706624" y="2935224"/>
                </a:lnTo>
                <a:lnTo>
                  <a:pt x="2679192" y="2962656"/>
                </a:lnTo>
                <a:lnTo>
                  <a:pt x="2688336" y="2971800"/>
                </a:lnTo>
                <a:lnTo>
                  <a:pt x="2715768" y="2944368"/>
                </a:lnTo>
                <a:moveTo>
                  <a:pt x="2670048" y="2990088"/>
                </a:moveTo>
                <a:lnTo>
                  <a:pt x="2660904" y="2980944"/>
                </a:lnTo>
                <a:lnTo>
                  <a:pt x="2633472" y="3008376"/>
                </a:lnTo>
                <a:lnTo>
                  <a:pt x="2642616" y="3017520"/>
                </a:lnTo>
                <a:lnTo>
                  <a:pt x="2670048" y="2990088"/>
                </a:lnTo>
                <a:moveTo>
                  <a:pt x="2615184" y="3044952"/>
                </a:moveTo>
                <a:lnTo>
                  <a:pt x="2606040" y="3035808"/>
                </a:lnTo>
                <a:lnTo>
                  <a:pt x="2587752" y="3063240"/>
                </a:lnTo>
                <a:lnTo>
                  <a:pt x="2587752" y="3072384"/>
                </a:lnTo>
                <a:lnTo>
                  <a:pt x="2615184" y="3044952"/>
                </a:lnTo>
                <a:moveTo>
                  <a:pt x="2569464" y="3090672"/>
                </a:moveTo>
                <a:lnTo>
                  <a:pt x="2560320" y="3081528"/>
                </a:lnTo>
                <a:lnTo>
                  <a:pt x="2532888" y="3108960"/>
                </a:lnTo>
                <a:lnTo>
                  <a:pt x="2542032" y="3118104"/>
                </a:lnTo>
                <a:lnTo>
                  <a:pt x="2569464" y="3090672"/>
                </a:lnTo>
                <a:moveTo>
                  <a:pt x="2514600" y="3145536"/>
                </a:moveTo>
                <a:lnTo>
                  <a:pt x="2505456" y="3136392"/>
                </a:lnTo>
                <a:lnTo>
                  <a:pt x="2487168" y="3163824"/>
                </a:lnTo>
                <a:lnTo>
                  <a:pt x="2487168" y="3172968"/>
                </a:lnTo>
                <a:lnTo>
                  <a:pt x="2514600" y="3145536"/>
                </a:lnTo>
                <a:moveTo>
                  <a:pt x="2468880" y="3191256"/>
                </a:moveTo>
                <a:lnTo>
                  <a:pt x="2459736" y="3182112"/>
                </a:lnTo>
                <a:lnTo>
                  <a:pt x="2432304" y="3209544"/>
                </a:lnTo>
                <a:lnTo>
                  <a:pt x="2441448" y="3218688"/>
                </a:lnTo>
                <a:lnTo>
                  <a:pt x="2468880" y="3191256"/>
                </a:lnTo>
                <a:moveTo>
                  <a:pt x="2414016" y="3246120"/>
                </a:moveTo>
                <a:lnTo>
                  <a:pt x="2404872" y="3236976"/>
                </a:lnTo>
                <a:lnTo>
                  <a:pt x="2386584" y="3264408"/>
                </a:lnTo>
                <a:lnTo>
                  <a:pt x="2386584" y="3273552"/>
                </a:lnTo>
                <a:lnTo>
                  <a:pt x="2414016" y="3246120"/>
                </a:lnTo>
                <a:moveTo>
                  <a:pt x="2368296" y="3291840"/>
                </a:moveTo>
                <a:lnTo>
                  <a:pt x="2359152" y="3282696"/>
                </a:lnTo>
                <a:lnTo>
                  <a:pt x="2331720" y="3310128"/>
                </a:lnTo>
                <a:lnTo>
                  <a:pt x="2340864" y="3319272"/>
                </a:lnTo>
                <a:lnTo>
                  <a:pt x="2368296" y="3291840"/>
                </a:lnTo>
                <a:moveTo>
                  <a:pt x="2313432" y="3346704"/>
                </a:moveTo>
                <a:lnTo>
                  <a:pt x="2304288" y="3337560"/>
                </a:lnTo>
                <a:lnTo>
                  <a:pt x="2286000" y="3364992"/>
                </a:lnTo>
                <a:lnTo>
                  <a:pt x="2286000" y="3374136"/>
                </a:lnTo>
                <a:lnTo>
                  <a:pt x="2313432" y="3346704"/>
                </a:lnTo>
                <a:moveTo>
                  <a:pt x="2267712" y="3392424"/>
                </a:moveTo>
                <a:lnTo>
                  <a:pt x="2258568" y="3383280"/>
                </a:lnTo>
                <a:lnTo>
                  <a:pt x="2231136" y="3410712"/>
                </a:lnTo>
                <a:lnTo>
                  <a:pt x="2240280" y="3419856"/>
                </a:lnTo>
                <a:lnTo>
                  <a:pt x="2267712" y="3392424"/>
                </a:lnTo>
                <a:moveTo>
                  <a:pt x="2212848" y="3447288"/>
                </a:moveTo>
                <a:lnTo>
                  <a:pt x="2203704" y="3438144"/>
                </a:lnTo>
                <a:lnTo>
                  <a:pt x="2185416" y="3465576"/>
                </a:lnTo>
                <a:lnTo>
                  <a:pt x="2185416" y="3474720"/>
                </a:lnTo>
                <a:lnTo>
                  <a:pt x="2212848" y="3447288"/>
                </a:lnTo>
              </a:path>
            </a:pathLst>
          </a:custGeom>
          <a:solidFill>
            <a:srgbClr val="927F76">
              <a:alpha val="30000"/>
            </a:srgbClr>
          </a:solidFill>
        </p:spPr>
        <p:txBody>
          <a:bodyPr/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对象12"/>
          <p:cNvSpPr>
            <a:spLocks noChangeAspect="1"/>
          </p:cNvSpPr>
          <p:nvPr>
            <p:custDataLst>
              <p:tags r:id="rId18"/>
            </p:custDataLst>
          </p:nvPr>
        </p:nvSpPr>
        <p:spPr>
          <a:xfrm>
            <a:off x="1487031" y="2742185"/>
            <a:ext cx="2160000" cy="2160000"/>
          </a:xfrm>
          <a:custGeom>
            <a:avLst/>
            <a:gdLst/>
            <a:ahLst/>
            <a:cxnLst/>
            <a:rect l="l" t="t" r="r" b="b"/>
            <a:pathLst>
              <a:path w="2340864" h="2340864">
                <a:moveTo>
                  <a:pt x="987552" y="73152"/>
                </a:moveTo>
                <a:lnTo>
                  <a:pt x="73152" y="987552"/>
                </a:lnTo>
                <a:cubicBezTo>
                  <a:pt x="-27432" y="1088136"/>
                  <a:pt x="-27432" y="1252728"/>
                  <a:pt x="73152" y="1353312"/>
                </a:cubicBezTo>
                <a:lnTo>
                  <a:pt x="987552" y="2267712"/>
                </a:lnTo>
                <a:cubicBezTo>
                  <a:pt x="1088136" y="2368296"/>
                  <a:pt x="1252728" y="2368296"/>
                  <a:pt x="1353312" y="2267712"/>
                </a:cubicBezTo>
                <a:lnTo>
                  <a:pt x="2267712" y="1353312"/>
                </a:lnTo>
                <a:cubicBezTo>
                  <a:pt x="2368296" y="1252728"/>
                  <a:pt x="2368296" y="1088136"/>
                  <a:pt x="2267712" y="987552"/>
                </a:cubicBezTo>
                <a:lnTo>
                  <a:pt x="1353312" y="73152"/>
                </a:lnTo>
                <a:cubicBezTo>
                  <a:pt x="1252728" y="-27432"/>
                  <a:pt x="1088136" y="-27432"/>
                  <a:pt x="987552" y="73152"/>
                </a:cubicBezTo>
              </a:path>
            </a:pathLst>
          </a:custGeom>
          <a:solidFill>
            <a:srgbClr val="FFFFFF"/>
          </a:solidFill>
        </p:spPr>
        <p:txBody>
          <a:bodyPr anchor="ctr" anchorCtr="0">
            <a:normAutofit/>
          </a:bodyPr>
          <a:p>
            <a:pPr algn="ctr"/>
            <a:r>
              <a:rPr lang="zh-CN" altLang="en-US" sz="2000" b="1" spc="3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单击添加</a:t>
            </a:r>
            <a:endParaRPr lang="zh-CN" altLang="en-US" sz="2000" b="1" spc="3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j-ea"/>
              <a:sym typeface="+mn-ea"/>
            </a:endParaRPr>
          </a:p>
          <a:p>
            <a:pPr algn="ctr"/>
            <a:r>
              <a:rPr lang="zh-CN" altLang="en-US" sz="2000" b="1" spc="3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项标题</a:t>
            </a:r>
            <a:endParaRPr lang="zh-CN" altLang="en-US" sz="2000" b="1" spc="3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j-ea"/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19"/>
            </p:custDataLst>
          </p:nvPr>
        </p:nvSpPr>
        <p:spPr>
          <a:xfrm>
            <a:off x="4843145" y="1820545"/>
            <a:ext cx="1560195" cy="291465"/>
          </a:xfrm>
          <a:prstGeom prst="rect">
            <a:avLst/>
          </a:prstGeom>
          <a:noFill/>
        </p:spPr>
        <p:txBody>
          <a:bodyPr wrap="square" bIns="0" rtlCol="0" anchor="ctr" anchorCtr="0">
            <a:spAutoFit/>
          </a:bodyPr>
          <a:p>
            <a:pPr algn="l"/>
            <a:r>
              <a:rPr lang="zh-CN" altLang="en-US" sz="1600" b="1" spc="30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添加小标题</a:t>
            </a:r>
            <a:endParaRPr lang="zh-CN" altLang="en-US" sz="1600" b="1" spc="300">
              <a:solidFill>
                <a:srgbClr val="000000">
                  <a:lumMod val="75000"/>
                  <a:lumOff val="25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20"/>
            </p:custDataLst>
          </p:nvPr>
        </p:nvSpPr>
        <p:spPr>
          <a:xfrm>
            <a:off x="4843145" y="2198370"/>
            <a:ext cx="4493895" cy="573405"/>
          </a:xfrm>
          <a:prstGeom prst="rect">
            <a:avLst/>
          </a:prstGeom>
          <a:noFill/>
        </p:spPr>
        <p:txBody>
          <a:bodyPr wrap="square" lIns="90170" tIns="46990" rIns="90170" bIns="46990" rtlCol="0" anchor="t" anchorCtr="0">
            <a:spAutoFit/>
          </a:bodyPr>
          <a:p>
            <a:pPr>
              <a:lnSpc>
                <a:spcPct val="130000"/>
              </a:lnSpc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您的内容请在这里输入，或者复制您的文本后，在此处选择黏贴，并选择只保留文字</a:t>
            </a:r>
            <a:endParaRPr lang="zh-CN" altLang="en-US" sz="1200" spc="150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21"/>
            </p:custDataLst>
          </p:nvPr>
        </p:nvSpPr>
        <p:spPr>
          <a:xfrm>
            <a:off x="5740400" y="3340736"/>
            <a:ext cx="1560195" cy="291465"/>
          </a:xfrm>
          <a:prstGeom prst="rect">
            <a:avLst/>
          </a:prstGeom>
          <a:noFill/>
        </p:spPr>
        <p:txBody>
          <a:bodyPr wrap="square" bIns="0" rtlCol="0" anchor="ctr" anchorCtr="0">
            <a:spAutoFit/>
          </a:bodyPr>
          <a:p>
            <a:pPr algn="l"/>
            <a:r>
              <a:rPr lang="zh-CN" altLang="en-US" sz="1600" b="1" spc="30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添加小标题</a:t>
            </a:r>
            <a:endParaRPr lang="zh-CN" altLang="en-US" sz="1600" b="1" spc="300">
              <a:solidFill>
                <a:srgbClr val="000000">
                  <a:lumMod val="75000"/>
                  <a:lumOff val="25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22"/>
            </p:custDataLst>
          </p:nvPr>
        </p:nvSpPr>
        <p:spPr>
          <a:xfrm>
            <a:off x="5737860" y="3709670"/>
            <a:ext cx="4549140" cy="573405"/>
          </a:xfrm>
          <a:prstGeom prst="rect">
            <a:avLst/>
          </a:prstGeom>
          <a:noFill/>
        </p:spPr>
        <p:txBody>
          <a:bodyPr wrap="square" lIns="90170" tIns="46990" rIns="90170" bIns="46990" rtlCol="0" anchor="t" anchorCtr="0">
            <a:spAutoFit/>
          </a:bodyPr>
          <a:p>
            <a:pPr>
              <a:lnSpc>
                <a:spcPct val="130000"/>
              </a:lnSpc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您的内容请在这里输入，或者复制您的文本后，在此处选择黏贴，并选择只保留文字</a:t>
            </a:r>
            <a:endParaRPr lang="zh-CN" altLang="en-US" sz="1200" spc="150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23"/>
            </p:custDataLst>
          </p:nvPr>
        </p:nvSpPr>
        <p:spPr>
          <a:xfrm>
            <a:off x="4857750" y="4817746"/>
            <a:ext cx="1560195" cy="291465"/>
          </a:xfrm>
          <a:prstGeom prst="rect">
            <a:avLst/>
          </a:prstGeom>
          <a:noFill/>
        </p:spPr>
        <p:txBody>
          <a:bodyPr wrap="square" bIns="0" rtlCol="0" anchor="ctr" anchorCtr="0">
            <a:spAutoFit/>
          </a:bodyPr>
          <a:p>
            <a:pPr algn="l"/>
            <a:r>
              <a:rPr lang="zh-CN" altLang="en-US" sz="1600" b="1" spc="30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添加小标题</a:t>
            </a:r>
            <a:endParaRPr lang="zh-CN" altLang="en-US" sz="1600" b="1" spc="300">
              <a:solidFill>
                <a:srgbClr val="000000">
                  <a:lumMod val="75000"/>
                  <a:lumOff val="25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24"/>
            </p:custDataLst>
          </p:nvPr>
        </p:nvSpPr>
        <p:spPr>
          <a:xfrm>
            <a:off x="4843145" y="5193030"/>
            <a:ext cx="4563110" cy="573405"/>
          </a:xfrm>
          <a:prstGeom prst="rect">
            <a:avLst/>
          </a:prstGeom>
          <a:noFill/>
        </p:spPr>
        <p:txBody>
          <a:bodyPr wrap="square" lIns="90170" tIns="46990" rIns="90170" bIns="46990" rtlCol="0" anchor="t" anchorCtr="0">
            <a:spAutoFit/>
          </a:bodyPr>
          <a:p>
            <a:pPr>
              <a:lnSpc>
                <a:spcPct val="130000"/>
              </a:lnSpc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您的内容请在这里输入，或者复制您的文本后，在此处选择黏贴，并选择只保留文字</a:t>
            </a:r>
            <a:endParaRPr lang="zh-CN" altLang="en-US" sz="1200" spc="150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9" name="对象5"/>
          <p:cNvSpPr/>
          <p:nvPr>
            <p:custDataLst>
              <p:tags r:id="rId25"/>
            </p:custDataLst>
          </p:nvPr>
        </p:nvSpPr>
        <p:spPr>
          <a:xfrm>
            <a:off x="3463161" y="1242815"/>
            <a:ext cx="851794" cy="851794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27432" y="292608"/>
                </a:moveTo>
                <a:cubicBezTo>
                  <a:pt x="-9144" y="329184"/>
                  <a:pt x="-9144" y="393192"/>
                  <a:pt x="27432" y="438912"/>
                </a:cubicBezTo>
                <a:lnTo>
                  <a:pt x="292608" y="694944"/>
                </a:lnTo>
                <a:cubicBezTo>
                  <a:pt x="329184" y="740664"/>
                  <a:pt x="393192" y="740664"/>
                  <a:pt x="438912" y="694944"/>
                </a:cubicBezTo>
                <a:lnTo>
                  <a:pt x="694944" y="438912"/>
                </a:lnTo>
                <a:cubicBezTo>
                  <a:pt x="740664" y="393192"/>
                  <a:pt x="740664" y="329184"/>
                  <a:pt x="694944" y="292608"/>
                </a:cubicBezTo>
                <a:lnTo>
                  <a:pt x="438912" y="27432"/>
                </a:lnTo>
                <a:cubicBezTo>
                  <a:pt x="393192" y="-9144"/>
                  <a:pt x="329184" y="-9144"/>
                  <a:pt x="292608" y="27432"/>
                </a:cubicBezTo>
                <a:lnTo>
                  <a:pt x="27432" y="292608"/>
                </a:lnTo>
              </a:path>
            </a:pathLst>
          </a:custGeom>
          <a:solidFill>
            <a:srgbClr val="5D73AB"/>
          </a:soli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  <a:cs typeface="+mj-lt"/>
                <a:sym typeface="+mn-ea"/>
              </a:rPr>
              <a:t>01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  <a:cs typeface="+mj-lt"/>
              <a:sym typeface="+mn-ea"/>
            </a:endParaRPr>
          </a:p>
        </p:txBody>
      </p:sp>
    </p:spTree>
    <p:custDataLst>
      <p:tags r:id="rId26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5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03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输入标题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6" name="椭圆 5"/>
            <p:cNvSpPr/>
            <p:nvPr>
              <p:custDataLst>
                <p:tags r:id="rId7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13" name="Rectangle 30"/>
          <p:cNvSpPr txBox="1"/>
          <p:nvPr>
            <p:custDataLst>
              <p:tags r:id="rId10"/>
            </p:custDataLst>
          </p:nvPr>
        </p:nvSpPr>
        <p:spPr>
          <a:xfrm>
            <a:off x="3781425" y="4655185"/>
            <a:ext cx="1904365" cy="379095"/>
          </a:xfrm>
          <a:prstGeom prst="rect">
            <a:avLst/>
          </a:prstGeom>
          <a:noFill/>
        </p:spPr>
        <p:txBody>
          <a:bodyPr wrap="square" bIns="0" rtlCol="0" anchor="t">
            <a:normAutofit/>
          </a:bodyPr>
          <a:p>
            <a:pPr lvl="0" algn="ctr">
              <a:spcBef>
                <a:spcPts val="0"/>
              </a:spcBef>
              <a:buClrTx/>
              <a:buSzTx/>
              <a:buFontTx/>
            </a:pPr>
            <a:r>
              <a:rPr lang="zh-CN" altLang="en-US" sz="2000" b="1" spc="300">
                <a:solidFill>
                  <a:srgbClr val="5F85C3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  <a:sym typeface="+mn-ea"/>
              </a:rPr>
              <a:t>添加小标题</a:t>
            </a:r>
            <a:endParaRPr lang="zh-CN" altLang="en-US" sz="2000" b="1" spc="300">
              <a:solidFill>
                <a:srgbClr val="5F85C3"/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Regular" panose="020B0500000000000000" charset="-122"/>
              <a:sym typeface="+mn-ea"/>
            </a:endParaRPr>
          </a:p>
        </p:txBody>
      </p:sp>
      <p:cxnSp>
        <p:nvCxnSpPr>
          <p:cNvPr id="14" name="Straight Connector 14"/>
          <p:cNvCxnSpPr/>
          <p:nvPr>
            <p:custDataLst>
              <p:tags r:id="rId11"/>
            </p:custDataLst>
          </p:nvPr>
        </p:nvCxnSpPr>
        <p:spPr>
          <a:xfrm>
            <a:off x="3863340" y="5066665"/>
            <a:ext cx="1739900" cy="0"/>
          </a:xfrm>
          <a:prstGeom prst="line">
            <a:avLst/>
          </a:prstGeom>
          <a:ln w="3175">
            <a:solidFill>
              <a:srgbClr val="5F85C3"/>
            </a:solidFill>
          </a:ln>
        </p:spPr>
        <p:style>
          <a:lnRef idx="1">
            <a:srgbClr val="F26C00"/>
          </a:lnRef>
          <a:fillRef idx="0">
            <a:srgbClr val="F26C00"/>
          </a:fillRef>
          <a:effectRef idx="0">
            <a:srgbClr val="F26C00"/>
          </a:effectRef>
          <a:fontRef idx="minor">
            <a:srgbClr val="000000"/>
          </a:fontRef>
        </p:style>
      </p:cxnSp>
      <p:sp>
        <p:nvSpPr>
          <p:cNvPr id="19" name="Rectangle 18"/>
          <p:cNvSpPr txBox="1"/>
          <p:nvPr>
            <p:custDataLst>
              <p:tags r:id="rId12"/>
            </p:custDataLst>
          </p:nvPr>
        </p:nvSpPr>
        <p:spPr>
          <a:xfrm>
            <a:off x="9251950" y="4655185"/>
            <a:ext cx="1904365" cy="379095"/>
          </a:xfrm>
          <a:prstGeom prst="rect">
            <a:avLst/>
          </a:prstGeom>
          <a:noFill/>
        </p:spPr>
        <p:txBody>
          <a:bodyPr wrap="square" bIns="0" rtlCol="0" anchor="t">
            <a:normAutofit/>
          </a:bodyPr>
          <a:p>
            <a:pPr lvl="0" algn="ctr">
              <a:spcBef>
                <a:spcPts val="0"/>
              </a:spcBef>
              <a:buClrTx/>
              <a:buSzTx/>
              <a:buFontTx/>
            </a:pPr>
            <a:r>
              <a:rPr lang="zh-CN" altLang="en-US" sz="2000" b="1" spc="300">
                <a:solidFill>
                  <a:srgbClr val="5F85C3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  <a:sym typeface="+mn-ea"/>
              </a:rPr>
              <a:t>添加小标题</a:t>
            </a:r>
            <a:endParaRPr lang="zh-CN" altLang="en-US" sz="2000" b="1" spc="300">
              <a:solidFill>
                <a:srgbClr val="5F85C3"/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Regular" panose="020B0500000000000000" charset="-122"/>
              <a:sym typeface="+mn-ea"/>
            </a:endParaRPr>
          </a:p>
        </p:txBody>
      </p:sp>
      <p:cxnSp>
        <p:nvCxnSpPr>
          <p:cNvPr id="20" name="Straight Connector 19"/>
          <p:cNvCxnSpPr/>
          <p:nvPr>
            <p:custDataLst>
              <p:tags r:id="rId13"/>
            </p:custDataLst>
          </p:nvPr>
        </p:nvCxnSpPr>
        <p:spPr>
          <a:xfrm>
            <a:off x="9333865" y="5066665"/>
            <a:ext cx="1739900" cy="0"/>
          </a:xfrm>
          <a:prstGeom prst="line">
            <a:avLst/>
          </a:prstGeom>
          <a:ln w="3175">
            <a:solidFill>
              <a:srgbClr val="5F85C3"/>
            </a:solidFill>
          </a:ln>
        </p:spPr>
        <p:style>
          <a:lnRef idx="1">
            <a:srgbClr val="F26C00"/>
          </a:lnRef>
          <a:fillRef idx="0">
            <a:srgbClr val="F26C00"/>
          </a:fillRef>
          <a:effectRef idx="0">
            <a:srgbClr val="F26C00"/>
          </a:effectRef>
          <a:fontRef idx="minor">
            <a:srgbClr val="000000"/>
          </a:fontRef>
        </p:style>
      </p:cxnSp>
      <p:sp>
        <p:nvSpPr>
          <p:cNvPr id="22" name="Rectangle 21"/>
          <p:cNvSpPr txBox="1"/>
          <p:nvPr>
            <p:custDataLst>
              <p:tags r:id="rId14"/>
            </p:custDataLst>
          </p:nvPr>
        </p:nvSpPr>
        <p:spPr>
          <a:xfrm>
            <a:off x="6529705" y="1801495"/>
            <a:ext cx="1904365" cy="379095"/>
          </a:xfrm>
          <a:prstGeom prst="rect">
            <a:avLst/>
          </a:prstGeom>
          <a:noFill/>
        </p:spPr>
        <p:txBody>
          <a:bodyPr wrap="square" bIns="0" rtlCol="0" anchor="t">
            <a:normAutofit/>
          </a:bodyPr>
          <a:p>
            <a:pPr lvl="0" algn="ctr">
              <a:spcBef>
                <a:spcPts val="0"/>
              </a:spcBef>
              <a:buClrTx/>
              <a:buSzTx/>
              <a:buFontTx/>
            </a:pPr>
            <a:r>
              <a:rPr lang="zh-CN" altLang="en-US" sz="2000" b="1" spc="300">
                <a:solidFill>
                  <a:srgbClr val="5F85C3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  <a:sym typeface="+mn-ea"/>
              </a:rPr>
              <a:t>添加小标题</a:t>
            </a:r>
            <a:endParaRPr lang="zh-CN" altLang="en-US" sz="2000" b="1" spc="300">
              <a:solidFill>
                <a:srgbClr val="5F85C3"/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Regular" panose="020B0500000000000000" charset="-122"/>
              <a:sym typeface="+mn-ea"/>
            </a:endParaRPr>
          </a:p>
        </p:txBody>
      </p:sp>
      <p:cxnSp>
        <p:nvCxnSpPr>
          <p:cNvPr id="23" name="Straight Connector 22"/>
          <p:cNvCxnSpPr/>
          <p:nvPr>
            <p:custDataLst>
              <p:tags r:id="rId15"/>
            </p:custDataLst>
          </p:nvPr>
        </p:nvCxnSpPr>
        <p:spPr>
          <a:xfrm>
            <a:off x="6611620" y="2214245"/>
            <a:ext cx="1739900" cy="0"/>
          </a:xfrm>
          <a:prstGeom prst="line">
            <a:avLst/>
          </a:prstGeom>
          <a:ln w="3175">
            <a:solidFill>
              <a:srgbClr val="5F85C3"/>
            </a:solidFill>
          </a:ln>
        </p:spPr>
        <p:style>
          <a:lnRef idx="1">
            <a:srgbClr val="F26C00"/>
          </a:lnRef>
          <a:fillRef idx="0">
            <a:srgbClr val="F26C00"/>
          </a:fillRef>
          <a:effectRef idx="0">
            <a:srgbClr val="F26C00"/>
          </a:effectRef>
          <a:fontRef idx="minor">
            <a:srgbClr val="000000"/>
          </a:fontRef>
        </p:style>
      </p:cxnSp>
      <p:pic>
        <p:nvPicPr>
          <p:cNvPr id="16" name="图片 15" descr="_IGP5617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rcRect l="11459" r="12958"/>
          <a:stretch>
            <a:fillRect/>
          </a:stretch>
        </p:blipFill>
        <p:spPr>
          <a:xfrm>
            <a:off x="668655" y="1536065"/>
            <a:ext cx="2679700" cy="5340350"/>
          </a:xfrm>
          <a:prstGeom prst="rect">
            <a:avLst/>
          </a:prstGeom>
        </p:spPr>
      </p:pic>
      <p:pic>
        <p:nvPicPr>
          <p:cNvPr id="26" name="图片 25" descr="杜厦图书馆2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rcRect l="16789" r="16789"/>
          <a:stretch>
            <a:fillRect/>
          </a:stretch>
        </p:blipFill>
        <p:spPr>
          <a:xfrm>
            <a:off x="8861425" y="1536065"/>
            <a:ext cx="2661920" cy="2661920"/>
          </a:xfrm>
          <a:prstGeom prst="rect">
            <a:avLst/>
          </a:prstGeom>
        </p:spPr>
      </p:pic>
      <p:sp>
        <p:nvSpPr>
          <p:cNvPr id="2" name="TextBox 29"/>
          <p:cNvSpPr txBox="1"/>
          <p:nvPr>
            <p:custDataLst>
              <p:tags r:id="rId20"/>
            </p:custDataLst>
          </p:nvPr>
        </p:nvSpPr>
        <p:spPr>
          <a:xfrm>
            <a:off x="3760470" y="5131435"/>
            <a:ext cx="1985645" cy="1454785"/>
          </a:xfrm>
          <a:prstGeom prst="rect">
            <a:avLst/>
          </a:prstGeom>
          <a:noFill/>
        </p:spPr>
        <p:txBody>
          <a:bodyPr wrap="square">
            <a:normAutofit fontScale="87500"/>
          </a:bodyPr>
          <a:p>
            <a:pPr lvl="0" algn="just" fontAlgn="auto">
              <a:lnSpc>
                <a:spcPct val="130000"/>
              </a:lnSpc>
              <a:spcAft>
                <a:spcPts val="1000"/>
              </a:spcAft>
              <a:buClrTx/>
              <a:buSzTx/>
              <a:buFontTx/>
            </a:pPr>
            <a:r>
              <a:rPr lang="zh-CN" altLang="en-US" sz="1200" spc="15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单击此处输入你的正文，文字是您思想的提炼，为了最终演示发布的良好效果，请尽量言简意赅的阐述观点；根据需要可酌情增减文字以便观</a:t>
            </a:r>
            <a:endParaRPr lang="zh-CN" altLang="en-US" sz="1200" spc="150">
              <a:solidFill>
                <a:srgbClr val="000000">
                  <a:lumMod val="75000"/>
                  <a:lumOff val="25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Regular" panose="020B0500000000000000" charset="-122"/>
              <a:sym typeface="+mn-ea"/>
            </a:endParaRPr>
          </a:p>
        </p:txBody>
      </p:sp>
      <p:sp>
        <p:nvSpPr>
          <p:cNvPr id="10" name="TextBox 17"/>
          <p:cNvSpPr txBox="1"/>
          <p:nvPr>
            <p:custDataLst>
              <p:tags r:id="rId21"/>
            </p:custDataLst>
          </p:nvPr>
        </p:nvSpPr>
        <p:spPr>
          <a:xfrm>
            <a:off x="9262745" y="5131435"/>
            <a:ext cx="1950085" cy="1454785"/>
          </a:xfrm>
          <a:prstGeom prst="rect">
            <a:avLst/>
          </a:prstGeom>
          <a:noFill/>
        </p:spPr>
        <p:txBody>
          <a:bodyPr wrap="square">
            <a:normAutofit fontScale="87500"/>
          </a:bodyPr>
          <a:p>
            <a:pPr lvl="0" algn="just" fontAlgn="auto">
              <a:lnSpc>
                <a:spcPct val="130000"/>
              </a:lnSpc>
              <a:spcAft>
                <a:spcPts val="1000"/>
              </a:spcAft>
              <a:buClrTx/>
              <a:buSzTx/>
              <a:buFontTx/>
            </a:pPr>
            <a:r>
              <a:rPr lang="zh-CN" altLang="en-US" sz="1200" spc="15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单击此处输入你的正文，文字是您思想的提炼，为了最终演示发布的良好效果，请尽量言简意赅的阐述观点；根据需要可酌情增减文字以便观</a:t>
            </a:r>
            <a:endParaRPr lang="zh-CN" altLang="en-US" sz="1200" spc="150">
              <a:solidFill>
                <a:srgbClr val="000000">
                  <a:lumMod val="75000"/>
                  <a:lumOff val="25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Regular" panose="020B0500000000000000" charset="-122"/>
              <a:sym typeface="+mn-ea"/>
            </a:endParaRPr>
          </a:p>
        </p:txBody>
      </p:sp>
      <p:sp>
        <p:nvSpPr>
          <p:cNvPr id="11" name="TextBox 20"/>
          <p:cNvSpPr txBox="1"/>
          <p:nvPr>
            <p:custDataLst>
              <p:tags r:id="rId22"/>
            </p:custDataLst>
          </p:nvPr>
        </p:nvSpPr>
        <p:spPr>
          <a:xfrm>
            <a:off x="6527800" y="2342515"/>
            <a:ext cx="1982470" cy="1454785"/>
          </a:xfrm>
          <a:prstGeom prst="rect">
            <a:avLst/>
          </a:prstGeom>
          <a:noFill/>
        </p:spPr>
        <p:txBody>
          <a:bodyPr wrap="square">
            <a:normAutofit fontScale="87500"/>
          </a:bodyPr>
          <a:p>
            <a:pPr lvl="0" algn="just" fontAlgn="auto">
              <a:lnSpc>
                <a:spcPct val="130000"/>
              </a:lnSpc>
              <a:spcAft>
                <a:spcPts val="1000"/>
              </a:spcAft>
              <a:buClrTx/>
              <a:buSzTx/>
              <a:buFontTx/>
            </a:pPr>
            <a:r>
              <a:rPr lang="zh-CN" altLang="en-US" sz="1200" spc="15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单击此处输入你的正文，文字是您思想的提炼，为了最终演示发布的良好效果，请尽量言简意赅的阐述观点；根据需要可酌情增减文字以便观</a:t>
            </a:r>
            <a:endParaRPr lang="zh-CN" altLang="en-US" sz="1200" spc="150">
              <a:solidFill>
                <a:srgbClr val="000000">
                  <a:lumMod val="75000"/>
                  <a:lumOff val="25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Regular" panose="020B0500000000000000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3"/>
          <a:srcRect l="12500" r="12500"/>
          <a:stretch>
            <a:fillRect/>
          </a:stretch>
        </p:blipFill>
        <p:spPr>
          <a:xfrm>
            <a:off x="3529255" y="1524000"/>
            <a:ext cx="2671200" cy="2671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/>
          <a:srcRect l="781" t="176" r="16704" b="-176"/>
          <a:stretch>
            <a:fillRect/>
          </a:stretch>
        </p:blipFill>
        <p:spPr>
          <a:xfrm>
            <a:off x="6188710" y="4195445"/>
            <a:ext cx="2681605" cy="2681605"/>
          </a:xfrm>
          <a:prstGeom prst="rect">
            <a:avLst/>
          </a:prstGeom>
        </p:spPr>
      </p:pic>
    </p:spTree>
    <p:custDataLst>
      <p:tags r:id="rId26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" name="文本框 17"/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04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输入标题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6772275" y="1846580"/>
            <a:ext cx="2836545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zh-CN" altLang="en-US" sz="2000" b="1" dirty="0">
                <a:solidFill>
                  <a:srgbClr val="5F85C3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添加小标题</a:t>
            </a:r>
            <a:endParaRPr lang="zh-CN" altLang="en-US" sz="2000" b="1" dirty="0">
              <a:solidFill>
                <a:srgbClr val="5F85C3"/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6772275" y="2488565"/>
            <a:ext cx="4399915" cy="5708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200" spc="10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单击此处输入正文，为了最终演示发布的良好效果，请尽量言简意赅的阐述观点</a:t>
            </a:r>
            <a:endParaRPr lang="zh-CN" altLang="en-US" sz="1200" spc="100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</p:txBody>
      </p:sp>
      <p:sp>
        <p:nvSpPr>
          <p:cNvPr id="14" name="平行四边形 13"/>
          <p:cNvSpPr/>
          <p:nvPr>
            <p:custDataLst>
              <p:tags r:id="rId7"/>
            </p:custDataLst>
          </p:nvPr>
        </p:nvSpPr>
        <p:spPr>
          <a:xfrm>
            <a:off x="10711487" y="1813768"/>
            <a:ext cx="364923" cy="377508"/>
          </a:xfrm>
          <a:prstGeom prst="parallelogram">
            <a:avLst>
              <a:gd name="adj" fmla="val 24138"/>
            </a:avLst>
          </a:prstGeom>
          <a:solidFill>
            <a:srgbClr val="5F85C3">
              <a:alpha val="57000"/>
            </a:srgbClr>
          </a:solidFill>
          <a:ln>
            <a:noFill/>
            <a:prstDash val="solid"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cxnSp>
        <p:nvCxnSpPr>
          <p:cNvPr id="15" name="直接连接符 14"/>
          <p:cNvCxnSpPr/>
          <p:nvPr>
            <p:custDataLst>
              <p:tags r:id="rId8"/>
            </p:custDataLst>
          </p:nvPr>
        </p:nvCxnSpPr>
        <p:spPr>
          <a:xfrm>
            <a:off x="6817360" y="2367280"/>
            <a:ext cx="4354830" cy="0"/>
          </a:xfrm>
          <a:prstGeom prst="line">
            <a:avLst/>
          </a:prstGeom>
          <a:ln w="11430">
            <a:solidFill>
              <a:srgbClr val="5F85C3"/>
            </a:solidFill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1148080" y="1823720"/>
            <a:ext cx="2836545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zh-CN" altLang="en-US" sz="2000" b="1" dirty="0">
                <a:solidFill>
                  <a:srgbClr val="515983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添加小标题</a:t>
            </a:r>
            <a:endParaRPr lang="zh-CN" altLang="en-US" sz="2000" b="1" dirty="0">
              <a:solidFill>
                <a:srgbClr val="515983"/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1148080" y="2488565"/>
            <a:ext cx="4399915" cy="5708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200" spc="10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单击此处输入正文，为了最终演示发布的良好效果，请尽量言简意赅的阐述观点</a:t>
            </a:r>
            <a:endParaRPr lang="zh-CN" altLang="en-US" sz="1200" spc="100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</p:txBody>
      </p:sp>
      <p:sp>
        <p:nvSpPr>
          <p:cNvPr id="17" name="平行四边形 16"/>
          <p:cNvSpPr/>
          <p:nvPr>
            <p:custDataLst>
              <p:tags r:id="rId11"/>
            </p:custDataLst>
          </p:nvPr>
        </p:nvSpPr>
        <p:spPr>
          <a:xfrm>
            <a:off x="5087292" y="1813768"/>
            <a:ext cx="364923" cy="377508"/>
          </a:xfrm>
          <a:prstGeom prst="parallelogram">
            <a:avLst>
              <a:gd name="adj" fmla="val 24138"/>
            </a:avLst>
          </a:prstGeom>
          <a:solidFill>
            <a:srgbClr val="515983">
              <a:alpha val="57000"/>
            </a:srgbClr>
          </a:solidFill>
          <a:ln>
            <a:noFill/>
            <a:prstDash val="solid"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cxnSp>
        <p:nvCxnSpPr>
          <p:cNvPr id="22" name="直接连接符 21"/>
          <p:cNvCxnSpPr/>
          <p:nvPr>
            <p:custDataLst>
              <p:tags r:id="rId12"/>
            </p:custDataLst>
          </p:nvPr>
        </p:nvCxnSpPr>
        <p:spPr>
          <a:xfrm>
            <a:off x="1193165" y="2367280"/>
            <a:ext cx="4354830" cy="0"/>
          </a:xfrm>
          <a:prstGeom prst="line">
            <a:avLst/>
          </a:prstGeom>
          <a:ln w="11430">
            <a:solidFill>
              <a:srgbClr val="515983"/>
            </a:solidFill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pic>
        <p:nvPicPr>
          <p:cNvPr id="28" name="图片 27" descr="流光溢彩-吴志忠"/>
          <p:cNvPicPr>
            <a:picLocks noChangeAspect="1"/>
          </p:cNvPicPr>
          <p:nvPr/>
        </p:nvPicPr>
        <p:blipFill>
          <a:blip r:embed="rId13"/>
          <a:srcRect t="21297" b="54407"/>
          <a:stretch>
            <a:fillRect/>
          </a:stretch>
        </p:blipFill>
        <p:spPr>
          <a:xfrm>
            <a:off x="0" y="4638675"/>
            <a:ext cx="12187555" cy="2219325"/>
          </a:xfrm>
          <a:prstGeom prst="rect">
            <a:avLst/>
          </a:prstGeom>
        </p:spPr>
      </p:pic>
      <p:pic>
        <p:nvPicPr>
          <p:cNvPr id="49" name="图片 48" descr="建筑-10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</p:spTree>
    <p:custDataLst>
      <p:tags r:id="rId16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" name="椭圆 57"/>
          <p:cNvSpPr/>
          <p:nvPr>
            <p:custDataLst>
              <p:tags r:id="rId1"/>
            </p:custDataLst>
          </p:nvPr>
        </p:nvSpPr>
        <p:spPr>
          <a:xfrm>
            <a:off x="3890645" y="1585595"/>
            <a:ext cx="4326890" cy="4326890"/>
          </a:xfrm>
          <a:prstGeom prst="ellipse">
            <a:avLst/>
          </a:prstGeom>
          <a:solidFill>
            <a:srgbClr val="A6B1C6">
              <a:alpha val="1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3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/>
            <p:cNvSpPr/>
            <p:nvPr>
              <p:custDataLst>
                <p:tags r:id="rId4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1" name="图片 10" descr="建筑-14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3" name="文本框 17"/>
          <p:cNvSpPr txBox="1"/>
          <p:nvPr>
            <p:custDataLst>
              <p:tags r:id="rId7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04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输入标题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26" name="椭圆 25"/>
          <p:cNvSpPr/>
          <p:nvPr>
            <p:custDataLst>
              <p:tags r:id="rId9"/>
            </p:custDataLst>
          </p:nvPr>
        </p:nvSpPr>
        <p:spPr>
          <a:xfrm>
            <a:off x="4930140" y="2625090"/>
            <a:ext cx="2247900" cy="2247900"/>
          </a:xfrm>
          <a:prstGeom prst="ellipse">
            <a:avLst/>
          </a:prstGeom>
          <a:solidFill>
            <a:srgbClr val="A6B1C6">
              <a:alpha val="46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9" name="椭圆 18"/>
          <p:cNvSpPr/>
          <p:nvPr>
            <p:custDataLst>
              <p:tags r:id="rId10"/>
            </p:custDataLst>
          </p:nvPr>
        </p:nvSpPr>
        <p:spPr>
          <a:xfrm>
            <a:off x="5081905" y="2766695"/>
            <a:ext cx="1944000" cy="1944000"/>
          </a:xfrm>
          <a:prstGeom prst="ellipse">
            <a:avLst/>
          </a:prstGeom>
          <a:gradFill>
            <a:gsLst>
              <a:gs pos="100000">
                <a:srgbClr val="5F85C3"/>
              </a:gs>
              <a:gs pos="0">
                <a:srgbClr val="5F85C3">
                  <a:alpha val="61000"/>
                </a:srgbClr>
              </a:gs>
            </a:gsLst>
            <a:lin ang="16200000" scaled="0"/>
          </a:gradFill>
          <a:ln>
            <a:noFill/>
          </a:ln>
          <a:effectLst>
            <a:outerShdw blurRad="215900" dist="38100" dir="2700000" algn="tl" rotWithShape="0">
              <a:srgbClr val="C8894A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zh-CN" altLang="en-US" sz="20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2" name="椭圆 21"/>
          <p:cNvSpPr/>
          <p:nvPr>
            <p:custDataLst>
              <p:tags r:id="rId11"/>
            </p:custDataLst>
          </p:nvPr>
        </p:nvSpPr>
        <p:spPr>
          <a:xfrm>
            <a:off x="4335780" y="2030413"/>
            <a:ext cx="3436620" cy="3437255"/>
          </a:xfrm>
          <a:prstGeom prst="ellipse">
            <a:avLst/>
          </a:prstGeom>
          <a:noFill/>
          <a:ln>
            <a:solidFill>
              <a:srgbClr val="5F85C3"/>
            </a:solidFill>
          </a:ln>
          <a:effectLst>
            <a:outerShdw blurRad="50800" dist="38100" dir="2700000" algn="tl" rotWithShape="0">
              <a:srgbClr val="927F7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1" name="弧形 30"/>
          <p:cNvSpPr/>
          <p:nvPr>
            <p:custDataLst>
              <p:tags r:id="rId12"/>
            </p:custDataLst>
          </p:nvPr>
        </p:nvSpPr>
        <p:spPr>
          <a:xfrm rot="12600000">
            <a:off x="4668838" y="2314258"/>
            <a:ext cx="2769235" cy="2769235"/>
          </a:xfrm>
          <a:prstGeom prst="arc">
            <a:avLst>
              <a:gd name="adj1" fmla="val 17360505"/>
              <a:gd name="adj2" fmla="val 21121678"/>
            </a:avLst>
          </a:prstGeom>
          <a:ln w="6350">
            <a:gradFill>
              <a:gsLst>
                <a:gs pos="0">
                  <a:srgbClr val="A6B1C6">
                    <a:alpha val="21000"/>
                  </a:srgbClr>
                </a:gs>
                <a:gs pos="60000">
                  <a:srgbClr val="5F85C3"/>
                </a:gs>
              </a:gsLst>
              <a:lin ang="5400000" scaled="1"/>
            </a:gradFill>
            <a:prstDash val="dash"/>
            <a:tailEnd type="triangle"/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椭圆 22"/>
          <p:cNvSpPr/>
          <p:nvPr>
            <p:custDataLst>
              <p:tags r:id="rId13"/>
            </p:custDataLst>
          </p:nvPr>
        </p:nvSpPr>
        <p:spPr>
          <a:xfrm>
            <a:off x="7025640" y="4552950"/>
            <a:ext cx="615950" cy="615950"/>
          </a:xfrm>
          <a:prstGeom prst="ellipse">
            <a:avLst/>
          </a:prstGeom>
          <a:solidFill>
            <a:srgbClr val="5F85C3"/>
          </a:solidFill>
          <a:ln>
            <a:noFill/>
          </a:ln>
          <a:effectLst>
            <a:outerShdw blurRad="139700" dist="50800" dir="2700000" algn="tl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4" name="椭圆 23"/>
          <p:cNvSpPr/>
          <p:nvPr>
            <p:custDataLst>
              <p:tags r:id="rId14"/>
            </p:custDataLst>
          </p:nvPr>
        </p:nvSpPr>
        <p:spPr>
          <a:xfrm>
            <a:off x="4432618" y="4552950"/>
            <a:ext cx="615950" cy="615950"/>
          </a:xfrm>
          <a:prstGeom prst="ellipse">
            <a:avLst/>
          </a:prstGeom>
          <a:solidFill>
            <a:srgbClr val="5F85C3"/>
          </a:solidFill>
          <a:ln>
            <a:noFill/>
          </a:ln>
          <a:effectLst>
            <a:outerShdw blurRad="139700" dist="50800" dir="2700000" algn="tl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5" name="椭圆 24"/>
          <p:cNvSpPr/>
          <p:nvPr>
            <p:custDataLst>
              <p:tags r:id="rId15"/>
            </p:custDataLst>
          </p:nvPr>
        </p:nvSpPr>
        <p:spPr>
          <a:xfrm>
            <a:off x="4439603" y="2295525"/>
            <a:ext cx="615950" cy="615950"/>
          </a:xfrm>
          <a:prstGeom prst="ellipse">
            <a:avLst/>
          </a:prstGeom>
          <a:solidFill>
            <a:srgbClr val="5F85C3"/>
          </a:solidFill>
          <a:ln>
            <a:noFill/>
          </a:ln>
          <a:effectLst>
            <a:outerShdw blurRad="139700" dist="50800" dir="2700000" algn="tl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3" name="椭圆 32"/>
          <p:cNvSpPr/>
          <p:nvPr>
            <p:custDataLst>
              <p:tags r:id="rId16"/>
            </p:custDataLst>
          </p:nvPr>
        </p:nvSpPr>
        <p:spPr>
          <a:xfrm>
            <a:off x="7025640" y="2288540"/>
            <a:ext cx="615950" cy="615950"/>
          </a:xfrm>
          <a:prstGeom prst="ellipse">
            <a:avLst/>
          </a:prstGeom>
          <a:solidFill>
            <a:srgbClr val="5F85C3"/>
          </a:solidFill>
          <a:ln>
            <a:noFill/>
          </a:ln>
          <a:effectLst>
            <a:outerShdw blurRad="139700" dist="50800" dir="2700000" algn="tl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7" name="标题"/>
          <p:cNvSpPr txBox="1"/>
          <p:nvPr>
            <p:custDataLst>
              <p:tags r:id="rId17"/>
            </p:custDataLst>
          </p:nvPr>
        </p:nvSpPr>
        <p:spPr>
          <a:xfrm>
            <a:off x="1235710" y="1808480"/>
            <a:ext cx="2601595" cy="699770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 algn="r"/>
            <a:r>
              <a:rPr lang="zh-CN" altLang="en-US" sz="2000" b="1" spc="300" dirty="0">
                <a:solidFill>
                  <a:srgbClr val="515983"/>
                </a:solidFill>
                <a:latin typeface="微软雅黑" panose="020B0503020204020204" charset="-122"/>
                <a:ea typeface="微软雅黑" panose="020B0503020204020204" charset="-122"/>
              </a:rPr>
              <a:t>添加项标题</a:t>
            </a:r>
            <a:endParaRPr lang="zh-CN" altLang="en-US" sz="2000" b="1" spc="300" dirty="0">
              <a:solidFill>
                <a:srgbClr val="51598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标题"/>
          <p:cNvSpPr txBox="1"/>
          <p:nvPr>
            <p:custDataLst>
              <p:tags r:id="rId18"/>
            </p:custDataLst>
          </p:nvPr>
        </p:nvSpPr>
        <p:spPr>
          <a:xfrm>
            <a:off x="1235710" y="3969385"/>
            <a:ext cx="2601595" cy="699770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 algn="r"/>
            <a:r>
              <a:rPr lang="zh-CN" altLang="en-US" sz="2000" b="1" spc="300" dirty="0">
                <a:solidFill>
                  <a:srgbClr val="515983"/>
                </a:solidFill>
                <a:latin typeface="微软雅黑" panose="020B0503020204020204" charset="-122"/>
                <a:ea typeface="微软雅黑" panose="020B0503020204020204" charset="-122"/>
              </a:rPr>
              <a:t>添加项标题</a:t>
            </a:r>
            <a:endParaRPr lang="zh-CN" altLang="en-US" sz="2000" b="1" spc="300" dirty="0">
              <a:solidFill>
                <a:srgbClr val="51598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标题"/>
          <p:cNvSpPr txBox="1"/>
          <p:nvPr>
            <p:custDataLst>
              <p:tags r:id="rId19"/>
            </p:custDataLst>
          </p:nvPr>
        </p:nvSpPr>
        <p:spPr>
          <a:xfrm>
            <a:off x="8270240" y="1808480"/>
            <a:ext cx="2621280" cy="699770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 algn="l"/>
            <a:r>
              <a:rPr lang="zh-CN" altLang="en-US" sz="2000" b="1" spc="300" dirty="0">
                <a:solidFill>
                  <a:srgbClr val="515983"/>
                </a:solidFill>
                <a:latin typeface="微软雅黑" panose="020B0503020204020204" charset="-122"/>
                <a:ea typeface="微软雅黑" panose="020B0503020204020204" charset="-122"/>
              </a:rPr>
              <a:t>添加项标题</a:t>
            </a:r>
            <a:endParaRPr lang="zh-CN" altLang="en-US" sz="2000" b="1" spc="300" dirty="0">
              <a:solidFill>
                <a:srgbClr val="51598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标题"/>
          <p:cNvSpPr txBox="1"/>
          <p:nvPr>
            <p:custDataLst>
              <p:tags r:id="rId20"/>
            </p:custDataLst>
          </p:nvPr>
        </p:nvSpPr>
        <p:spPr>
          <a:xfrm>
            <a:off x="8270240" y="3969385"/>
            <a:ext cx="2621280" cy="699770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 algn="l"/>
            <a:r>
              <a:rPr lang="zh-CN" altLang="en-US" sz="2000" b="1" spc="300" dirty="0">
                <a:solidFill>
                  <a:srgbClr val="515983"/>
                </a:solidFill>
                <a:latin typeface="微软雅黑" panose="020B0503020204020204" charset="-122"/>
                <a:ea typeface="微软雅黑" panose="020B0503020204020204" charset="-122"/>
              </a:rPr>
              <a:t>添加项标题</a:t>
            </a:r>
            <a:endParaRPr lang="zh-CN" altLang="en-US" sz="2000" b="1" spc="300" dirty="0">
              <a:solidFill>
                <a:srgbClr val="51598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2" name="弧形 51"/>
          <p:cNvSpPr/>
          <p:nvPr>
            <p:custDataLst>
              <p:tags r:id="rId21"/>
            </p:custDataLst>
          </p:nvPr>
        </p:nvSpPr>
        <p:spPr>
          <a:xfrm rot="18000000">
            <a:off x="4807268" y="2338388"/>
            <a:ext cx="2769235" cy="2769235"/>
          </a:xfrm>
          <a:prstGeom prst="arc">
            <a:avLst>
              <a:gd name="adj1" fmla="val 17360505"/>
              <a:gd name="adj2" fmla="val 21121678"/>
            </a:avLst>
          </a:prstGeom>
          <a:ln w="6350">
            <a:gradFill>
              <a:gsLst>
                <a:gs pos="0">
                  <a:srgbClr val="A6B1C6">
                    <a:alpha val="32000"/>
                  </a:srgbClr>
                </a:gs>
                <a:gs pos="60000">
                  <a:srgbClr val="5F85C3"/>
                </a:gs>
              </a:gsLst>
              <a:lin ang="5400000" scaled="1"/>
            </a:gradFill>
            <a:prstDash val="dash"/>
            <a:tailEnd type="triangle"/>
          </a:ln>
          <a:effectLst>
            <a:outerShdw blurRad="50800" dist="38100" dir="2700000" algn="tl" rotWithShape="0">
              <a:srgbClr val="8A7B92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3" name="弧形 52"/>
          <p:cNvSpPr/>
          <p:nvPr>
            <p:custDataLst>
              <p:tags r:id="rId22"/>
            </p:custDataLst>
          </p:nvPr>
        </p:nvSpPr>
        <p:spPr>
          <a:xfrm rot="2400000">
            <a:off x="4668838" y="2374583"/>
            <a:ext cx="2769235" cy="2769235"/>
          </a:xfrm>
          <a:prstGeom prst="arc">
            <a:avLst>
              <a:gd name="adj1" fmla="val 17360505"/>
              <a:gd name="adj2" fmla="val 21121678"/>
            </a:avLst>
          </a:prstGeom>
          <a:ln w="6350">
            <a:gradFill>
              <a:gsLst>
                <a:gs pos="0">
                  <a:srgbClr val="A6B1C6">
                    <a:alpha val="30000"/>
                  </a:srgbClr>
                </a:gs>
                <a:gs pos="60000">
                  <a:srgbClr val="5D73AB"/>
                </a:gs>
              </a:gsLst>
              <a:lin ang="5400000" scaled="1"/>
            </a:gradFill>
            <a:prstDash val="dash"/>
            <a:tailEnd type="triangle"/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4" name="弧形 53"/>
          <p:cNvSpPr/>
          <p:nvPr>
            <p:custDataLst>
              <p:tags r:id="rId23"/>
            </p:custDataLst>
          </p:nvPr>
        </p:nvSpPr>
        <p:spPr>
          <a:xfrm rot="7800000">
            <a:off x="4670108" y="2467293"/>
            <a:ext cx="2769235" cy="2769235"/>
          </a:xfrm>
          <a:prstGeom prst="arc">
            <a:avLst>
              <a:gd name="adj1" fmla="val 17360505"/>
              <a:gd name="adj2" fmla="val 21121678"/>
            </a:avLst>
          </a:prstGeom>
          <a:ln w="6350">
            <a:gradFill>
              <a:gsLst>
                <a:gs pos="0">
                  <a:srgbClr val="A6B1C6">
                    <a:alpha val="40000"/>
                  </a:srgbClr>
                </a:gs>
                <a:gs pos="60000">
                  <a:srgbClr val="5F85C3"/>
                </a:gs>
              </a:gsLst>
              <a:lin ang="5400000" scaled="1"/>
            </a:gradFill>
            <a:prstDash val="dash"/>
            <a:tailEnd type="triangle"/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7" name="标题"/>
          <p:cNvSpPr txBox="1"/>
          <p:nvPr>
            <p:custDataLst>
              <p:tags r:id="rId24"/>
            </p:custDataLst>
          </p:nvPr>
        </p:nvSpPr>
        <p:spPr>
          <a:xfrm>
            <a:off x="5267325" y="3901440"/>
            <a:ext cx="1573530" cy="589280"/>
          </a:xfrm>
          <a:prstGeom prst="rect">
            <a:avLst/>
          </a:prstGeom>
          <a:noFill/>
        </p:spPr>
        <p:txBody>
          <a:bodyPr wrap="square" lIns="36195" tIns="36195" rIns="36195" bIns="36195" rtlCol="0" anchor="t" anchorCtr="0">
            <a:normAutofit/>
          </a:bodyPr>
          <a:lstStyle/>
          <a:p>
            <a:pPr algn="ctr"/>
            <a:r>
              <a:rPr lang="zh-CN" altLang="en-US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添加标题</a:t>
            </a:r>
            <a:endParaRPr lang="zh-CN" altLang="en-US" b="1" spc="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0" name="图片 59" descr="建筑_画板 1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5406390" y="3099435"/>
            <a:ext cx="1293495" cy="621030"/>
          </a:xfrm>
          <a:prstGeom prst="rect">
            <a:avLst/>
          </a:prstGeom>
        </p:spPr>
      </p:pic>
      <p:pic>
        <p:nvPicPr>
          <p:cNvPr id="61" name="图片 60" descr="32313537313831303b32313537313833363b4e66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543425" y="2402840"/>
            <a:ext cx="386715" cy="386715"/>
          </a:xfrm>
          <a:prstGeom prst="rect">
            <a:avLst/>
          </a:prstGeom>
        </p:spPr>
      </p:pic>
      <p:pic>
        <p:nvPicPr>
          <p:cNvPr id="62" name="图形 37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070" y="2416810"/>
            <a:ext cx="333375" cy="333375"/>
          </a:xfrm>
          <a:prstGeom prst="rect">
            <a:avLst/>
          </a:prstGeom>
        </p:spPr>
      </p:pic>
      <p:pic>
        <p:nvPicPr>
          <p:cNvPr id="63" name="图片 62" descr="333437323830373b333437303935373b5b66751f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7177405" y="4710430"/>
            <a:ext cx="316865" cy="316865"/>
          </a:xfrm>
          <a:prstGeom prst="rect">
            <a:avLst/>
          </a:prstGeom>
        </p:spPr>
      </p:pic>
      <p:pic>
        <p:nvPicPr>
          <p:cNvPr id="64" name="图形 35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360" y="4659630"/>
            <a:ext cx="384810" cy="384810"/>
          </a:xfrm>
          <a:prstGeom prst="rect">
            <a:avLst/>
          </a:prstGeom>
        </p:spPr>
      </p:pic>
      <p:sp>
        <p:nvSpPr>
          <p:cNvPr id="65" name="正文"/>
          <p:cNvSpPr txBox="1"/>
          <p:nvPr>
            <p:custDataLst>
              <p:tags r:id="rId37"/>
            </p:custDataLst>
          </p:nvPr>
        </p:nvSpPr>
        <p:spPr>
          <a:xfrm>
            <a:off x="1158875" y="2540000"/>
            <a:ext cx="2600960" cy="11988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lnSpcReduction="10000"/>
          </a:bodyPr>
          <a:p>
            <a:pPr>
              <a:lnSpc>
                <a:spcPct val="130000"/>
              </a:lnSpc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您的内容请在这里输入，或者复制您的文本后，在此处选择黏贴，并选择只保留文字</a:t>
            </a:r>
            <a:endParaRPr lang="zh-CN" altLang="en-US" sz="1200" spc="1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6" name="正文"/>
          <p:cNvSpPr txBox="1"/>
          <p:nvPr>
            <p:custDataLst>
              <p:tags r:id="rId38"/>
            </p:custDataLst>
          </p:nvPr>
        </p:nvSpPr>
        <p:spPr>
          <a:xfrm>
            <a:off x="1158875" y="4700905"/>
            <a:ext cx="2600960" cy="11988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lnSpcReduction="10000"/>
          </a:bodyPr>
          <a:p>
            <a:pPr>
              <a:lnSpc>
                <a:spcPct val="130000"/>
              </a:lnSpc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您的内容请在这里输入，或者复制您的文本后，在此处选择黏贴，并选择只保留文字</a:t>
            </a:r>
            <a:endParaRPr lang="zh-CN" altLang="en-US" sz="1200" spc="1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7" name="正文"/>
          <p:cNvSpPr txBox="1"/>
          <p:nvPr>
            <p:custDataLst>
              <p:tags r:id="rId39"/>
            </p:custDataLst>
          </p:nvPr>
        </p:nvSpPr>
        <p:spPr>
          <a:xfrm>
            <a:off x="8367395" y="2540000"/>
            <a:ext cx="2621915" cy="11988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lnSpcReduction="10000"/>
          </a:bodyPr>
          <a:p>
            <a:pPr>
              <a:lnSpc>
                <a:spcPct val="130000"/>
              </a:lnSpc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您的内容请在这里输入，或者复制您的文本后，在此处选择黏贴，并选择只保留文字</a:t>
            </a:r>
            <a:endParaRPr lang="zh-CN" altLang="en-US" sz="1200" spc="1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8" name="正文"/>
          <p:cNvSpPr txBox="1"/>
          <p:nvPr>
            <p:custDataLst>
              <p:tags r:id="rId40"/>
            </p:custDataLst>
          </p:nvPr>
        </p:nvSpPr>
        <p:spPr>
          <a:xfrm>
            <a:off x="8367395" y="4700905"/>
            <a:ext cx="2621915" cy="11988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lnSpcReduction="10000"/>
          </a:bodyPr>
          <a:p>
            <a:pPr>
              <a:lnSpc>
                <a:spcPct val="130000"/>
              </a:lnSpc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您的内容请在这里输入，或者复制您的文本后，在此处选择黏贴，并选择只保留文字</a:t>
            </a:r>
            <a:endParaRPr lang="zh-CN" altLang="en-US" sz="1200" spc="1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9" name="图片 68" descr="建筑-10"/>
          <p:cNvPicPr>
            <a:picLocks noChangeAspect="1"/>
          </p:cNvPicPr>
          <p:nvPr>
            <p:custDataLst>
              <p:tags r:id="rId41"/>
            </p:custDataLst>
          </p:nvPr>
        </p:nvPicPr>
        <p:blipFill>
          <a:blip r:embed="rId42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</p:spTree>
    <p:custDataLst>
      <p:tags r:id="rId43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3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" name="文本框 17"/>
          <p:cNvSpPr txBox="1"/>
          <p:nvPr>
            <p:custDataLst>
              <p:tags r:id="rId4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04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输入标题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2" name="矩形 1"/>
          <p:cNvSpPr/>
          <p:nvPr>
            <p:custDataLst>
              <p:tags r:id="rId6"/>
            </p:custDataLst>
          </p:nvPr>
        </p:nvSpPr>
        <p:spPr>
          <a:xfrm>
            <a:off x="-10795" y="5073650"/>
            <a:ext cx="12202795" cy="1793240"/>
          </a:xfrm>
          <a:prstGeom prst="rect">
            <a:avLst/>
          </a:prstGeom>
          <a:solidFill>
            <a:srgbClr val="515983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560705" y="5281295"/>
            <a:ext cx="6255385" cy="611505"/>
          </a:xfrm>
          <a:prstGeom prst="rect">
            <a:avLst/>
          </a:prstGeom>
          <a:noFill/>
        </p:spPr>
        <p:txBody>
          <a:bodyPr wrap="square" lIns="90170" tIns="46990" rIns="90170" bIns="46990" anchor="ctr" anchorCtr="0">
            <a:normAutofit/>
          </a:bodyPr>
          <a:p>
            <a:r>
              <a:rPr lang="zh-CN" altLang="en-US" b="1" spc="150">
                <a:ln w="9525"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单击添加小标题</a:t>
            </a:r>
            <a:endParaRPr lang="zh-CN" altLang="en-US" b="1" spc="150">
              <a:ln w="9525">
                <a:noFill/>
              </a:ln>
              <a:solidFill>
                <a:srgbClr val="FFFFFF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8"/>
            </p:custDataLst>
          </p:nvPr>
        </p:nvSpPr>
        <p:spPr>
          <a:xfrm>
            <a:off x="567690" y="5892800"/>
            <a:ext cx="7042785" cy="651510"/>
          </a:xfrm>
          <a:prstGeom prst="rect">
            <a:avLst/>
          </a:prstGeom>
          <a:noFill/>
        </p:spPr>
        <p:txBody>
          <a:bodyPr wrap="square" rtlCol="0"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您的内容请在这里输入，或者复制您的文本后，在此处选择黏贴，并选择只保留文字</a:t>
            </a:r>
            <a:endParaRPr lang="zh-CN" altLang="en-US" sz="1400" spc="15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9" name="图片 48" descr="建筑-1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 l="9622" r="40355"/>
          <a:stretch>
            <a:fillRect/>
          </a:stretch>
        </p:blipFill>
        <p:spPr>
          <a:xfrm>
            <a:off x="7936230" y="1294765"/>
            <a:ext cx="3952875" cy="5250180"/>
          </a:xfrm>
          <a:prstGeom prst="rect">
            <a:avLst/>
          </a:prstGeom>
        </p:spPr>
      </p:pic>
      <p:sp>
        <p:nvSpPr>
          <p:cNvPr id="14" name="矩形 13"/>
          <p:cNvSpPr/>
          <p:nvPr>
            <p:custDataLst>
              <p:tags r:id="rId13"/>
            </p:custDataLst>
          </p:nvPr>
        </p:nvSpPr>
        <p:spPr>
          <a:xfrm>
            <a:off x="7936230" y="1294130"/>
            <a:ext cx="3952240" cy="5219065"/>
          </a:xfrm>
          <a:prstGeom prst="rect">
            <a:avLst/>
          </a:prstGeom>
          <a:gradFill>
            <a:gsLst>
              <a:gs pos="0">
                <a:srgbClr val="5D73AB">
                  <a:alpha val="72000"/>
                </a:srgbClr>
              </a:gs>
              <a:gs pos="100000">
                <a:srgbClr val="5D73AB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graphicFrame>
        <p:nvGraphicFramePr>
          <p:cNvPr id="6" name="图表 5" descr="7b0a202020202263686172745265734964223a20223230343638323938220a7d0a"/>
          <p:cNvGraphicFramePr/>
          <p:nvPr>
            <p:custDataLst>
              <p:tags r:id="rId14"/>
            </p:custDataLst>
          </p:nvPr>
        </p:nvGraphicFramePr>
        <p:xfrm>
          <a:off x="467360" y="1248410"/>
          <a:ext cx="6893560" cy="355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  <p:custDataLst>
      <p:tags r:id="rId15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李佳昊-仙林-飞艇航拍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9525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2635" cy="6867525"/>
          </a:xfrm>
          <a:prstGeom prst="rect">
            <a:avLst/>
          </a:prstGeom>
          <a:gradFill>
            <a:gsLst>
              <a:gs pos="89000">
                <a:srgbClr val="BDCBDE">
                  <a:alpha val="36000"/>
                </a:srgbClr>
              </a:gs>
              <a:gs pos="0">
                <a:srgbClr val="5F85C3">
                  <a:alpha val="100000"/>
                </a:srgbClr>
              </a:gs>
              <a:gs pos="100000">
                <a:schemeClr val="bg1">
                  <a:alpha val="0"/>
                </a:schemeClr>
              </a:gs>
            </a:gsLst>
            <a:lin ang="2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560705" y="3035618"/>
            <a:ext cx="6483985" cy="11988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谢谢观看！</a:t>
            </a:r>
            <a:endParaRPr lang="en-US" altLang="zh-CN" sz="8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560705" y="4491990"/>
            <a:ext cx="3617595" cy="0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560705" y="4862831"/>
            <a:ext cx="333438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日期：</a:t>
            </a:r>
            <a:endParaRPr lang="zh-CN" altLang="en-US" sz="2000" b="1" noProof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0" y="-11430"/>
            <a:ext cx="12191365" cy="775970"/>
          </a:xfrm>
          <a:prstGeom prst="rect">
            <a:avLst/>
          </a:prstGeom>
          <a:gradFill>
            <a:gsLst>
              <a:gs pos="53000">
                <a:srgbClr val="9AA1BB">
                  <a:alpha val="0"/>
                </a:srgbClr>
              </a:gs>
              <a:gs pos="0">
                <a:srgbClr val="515983"/>
              </a:gs>
              <a:gs pos="100000">
                <a:schemeClr val="tx2">
                  <a:lumMod val="10000"/>
                  <a:lumOff val="90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pic>
        <p:nvPicPr>
          <p:cNvPr id="6" name="图片 5" descr="校标、校名-透空2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86080" y="186055"/>
            <a:ext cx="1260000" cy="403701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李佳昊-仙林-飞艇航拍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r="7661"/>
          <a:stretch>
            <a:fillRect/>
          </a:stretch>
        </p:blipFill>
        <p:spPr>
          <a:xfrm>
            <a:off x="934085" y="0"/>
            <a:ext cx="11257915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2000" cy="6867525"/>
          </a:xfrm>
          <a:prstGeom prst="rect">
            <a:avLst/>
          </a:prstGeom>
          <a:gradFill>
            <a:gsLst>
              <a:gs pos="43000">
                <a:srgbClr val="576697">
                  <a:alpha val="96000"/>
                </a:srgbClr>
              </a:gs>
              <a:gs pos="100000">
                <a:srgbClr val="5D73AB">
                  <a:alpha val="0"/>
                </a:srgbClr>
              </a:gs>
              <a:gs pos="0">
                <a:srgbClr val="515983"/>
              </a:gs>
            </a:gsLst>
            <a:lin ang="2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>
              <a:lnSpc>
                <a:spcPct val="200000"/>
              </a:lnSpc>
            </a:pPr>
            <a:endParaRPr lang="zh-CN" altLang="en-US">
              <a:effectLst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0" y="-11430"/>
            <a:ext cx="12191365" cy="775970"/>
          </a:xfrm>
          <a:prstGeom prst="rect">
            <a:avLst/>
          </a:prstGeom>
          <a:gradFill>
            <a:gsLst>
              <a:gs pos="100000">
                <a:srgbClr val="B1C6E0">
                  <a:alpha val="0"/>
                </a:srgbClr>
              </a:gs>
              <a:gs pos="50000">
                <a:srgbClr val="839BC5">
                  <a:alpha val="0"/>
                </a:srgbClr>
              </a:gs>
              <a:gs pos="0">
                <a:srgbClr val="5F85C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pic>
        <p:nvPicPr>
          <p:cNvPr id="6" name="图片 5" descr="校标、校名-透空2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86080" y="186055"/>
            <a:ext cx="1260000" cy="403701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575310" y="1454150"/>
            <a:ext cx="6483985" cy="53403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致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谢</a:t>
            </a:r>
            <a:endParaRPr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575310" y="2355215"/>
            <a:ext cx="4753610" cy="21805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>
              <a:lnSpc>
                <a:spcPct val="200000"/>
              </a:lnSpc>
            </a:pPr>
            <a:r>
              <a:rPr lang="zh-CN" altLang="en-US" spc="15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本次南京大学PPT模板的制作工作得到了相关部处院系、广大师生校友的鼎力支持，谨向提供页面创意和素材的老师、同学表示衷心感谢！</a:t>
            </a:r>
            <a:endParaRPr lang="zh-CN" altLang="en-US" spc="15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2000">
              <a:srgbClr val="586FA3"/>
            </a:gs>
            <a:gs pos="0">
              <a:srgbClr val="515983"/>
            </a:gs>
            <a:gs pos="100000">
              <a:srgbClr val="5F85C3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5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>
                <a:ln>
                  <a:gradFill>
                    <a:gsLst>
                      <a:gs pos="19000">
                        <a:schemeClr val="bg1">
                          <a:alpha val="0"/>
                        </a:schemeClr>
                      </a:gs>
                      <a:gs pos="74000">
                        <a:srgbClr val="FAFAFA">
                          <a:alpha val="100000"/>
                        </a:srgbClr>
                      </a:gs>
                    </a:gsLst>
                    <a:lin ang="16200000" scaled="0"/>
                  </a:gradFill>
                </a:ln>
              </a:rPr>
              <a:t>CONTENTS</a:t>
            </a:r>
            <a:endParaRPr lang="zh-CN" altLang="en-US">
              <a:ln>
                <a:gradFill>
                  <a:gsLst>
                    <a:gs pos="19000">
                      <a:schemeClr val="bg1">
                        <a:alpha val="0"/>
                      </a:schemeClr>
                    </a:gs>
                    <a:gs pos="74000">
                      <a:srgbClr val="FAFAFA">
                        <a:alpha val="100000"/>
                      </a:srgbClr>
                    </a:gs>
                  </a:gsLst>
                  <a:lin ang="16200000" scaled="0"/>
                </a:gradFill>
              </a:ln>
            </a:endParaRPr>
          </a:p>
        </p:txBody>
      </p:sp>
      <p:sp>
        <p:nvSpPr>
          <p:cNvPr id="79" name="圆角矩形 78"/>
          <p:cNvSpPr/>
          <p:nvPr>
            <p:custDataLst>
              <p:tags r:id="rId2"/>
            </p:custDataLst>
          </p:nvPr>
        </p:nvSpPr>
        <p:spPr>
          <a:xfrm>
            <a:off x="5802630" y="851535"/>
            <a:ext cx="5400040" cy="86423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93B3D8">
                  <a:alpha val="55000"/>
                </a:srgbClr>
              </a:gs>
              <a:gs pos="80000">
                <a:srgbClr val="BEBEBE">
                  <a:alpha val="0"/>
                </a:srgbClr>
              </a:gs>
            </a:gsLst>
            <a:lin ang="0" scaled="0"/>
          </a:gradFill>
          <a:ln w="6350">
            <a:gradFill>
              <a:gsLst>
                <a:gs pos="0">
                  <a:srgbClr val="93B3D8"/>
                </a:gs>
                <a:gs pos="65000">
                  <a:srgbClr val="93B3D8">
                    <a:alpha val="0"/>
                  </a:srgb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5" name="序号"/>
          <p:cNvSpPr txBox="1"/>
          <p:nvPr>
            <p:custDataLst>
              <p:tags r:id="rId3"/>
            </p:custDataLst>
          </p:nvPr>
        </p:nvSpPr>
        <p:spPr>
          <a:xfrm>
            <a:off x="6009005" y="935355"/>
            <a:ext cx="804545" cy="69723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/>
          <a:p>
            <a:pPr lvl="0" algn="r">
              <a:buClrTx/>
              <a:buSzTx/>
              <a:buFontTx/>
            </a:pPr>
            <a:r>
              <a:rPr lang="en-US" altLang="zh-CN" sz="2400" b="1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  <a:sym typeface="+mn-ea"/>
              </a:rPr>
              <a:t>01.</a:t>
            </a:r>
            <a:endParaRPr lang="en-US" altLang="zh-CN" sz="2400" b="1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  <a:sym typeface="+mn-ea"/>
            </a:endParaRPr>
          </a:p>
        </p:txBody>
      </p:sp>
      <p:sp>
        <p:nvSpPr>
          <p:cNvPr id="16" name="标题"/>
          <p:cNvSpPr txBox="1"/>
          <p:nvPr>
            <p:custDataLst>
              <p:tags r:id="rId4"/>
            </p:custDataLst>
          </p:nvPr>
        </p:nvSpPr>
        <p:spPr>
          <a:xfrm>
            <a:off x="6830695" y="935990"/>
            <a:ext cx="4208780" cy="69596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  <a:sym typeface="+mn-ea"/>
              </a:rPr>
              <a:t>相关论文和理论基础</a:t>
            </a:r>
            <a:endParaRPr lang="zh-CN" altLang="en-US" sz="2000" b="1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圆角矩形 9"/>
          <p:cNvSpPr/>
          <p:nvPr>
            <p:custDataLst>
              <p:tags r:id="rId5"/>
            </p:custDataLst>
          </p:nvPr>
        </p:nvSpPr>
        <p:spPr>
          <a:xfrm>
            <a:off x="5802630" y="2282190"/>
            <a:ext cx="5400040" cy="86423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93B3D8">
                  <a:alpha val="55000"/>
                </a:srgbClr>
              </a:gs>
              <a:gs pos="80000">
                <a:srgbClr val="BEBEBE">
                  <a:alpha val="0"/>
                </a:srgbClr>
              </a:gs>
            </a:gsLst>
            <a:lin ang="0" scaled="0"/>
          </a:gradFill>
          <a:ln w="6350">
            <a:gradFill>
              <a:gsLst>
                <a:gs pos="0">
                  <a:srgbClr val="93B3D8"/>
                </a:gs>
                <a:gs pos="65000">
                  <a:srgbClr val="93B3D8">
                    <a:alpha val="0"/>
                  </a:srgb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1" name="序号"/>
          <p:cNvSpPr txBox="1"/>
          <p:nvPr>
            <p:custDataLst>
              <p:tags r:id="rId6"/>
            </p:custDataLst>
          </p:nvPr>
        </p:nvSpPr>
        <p:spPr>
          <a:xfrm>
            <a:off x="6009005" y="2366010"/>
            <a:ext cx="804545" cy="69723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/>
          <a:p>
            <a:pPr lvl="0" algn="r">
              <a:buClrTx/>
              <a:buSzTx/>
              <a:buFontTx/>
            </a:pPr>
            <a:r>
              <a:rPr lang="en-US" altLang="zh-CN" sz="2400" b="1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  <a:sym typeface="+mn-ea"/>
              </a:rPr>
              <a:t>02.</a:t>
            </a:r>
            <a:endParaRPr lang="en-US" altLang="zh-CN" sz="2400" b="1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  <a:sym typeface="+mn-ea"/>
            </a:endParaRPr>
          </a:p>
        </p:txBody>
      </p:sp>
      <p:sp>
        <p:nvSpPr>
          <p:cNvPr id="17" name="标题"/>
          <p:cNvSpPr txBox="1"/>
          <p:nvPr>
            <p:custDataLst>
              <p:tags r:id="rId7"/>
            </p:custDataLst>
          </p:nvPr>
        </p:nvSpPr>
        <p:spPr>
          <a:xfrm>
            <a:off x="6830695" y="2366645"/>
            <a:ext cx="4208780" cy="69596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000" b="1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  <a:sym typeface="+mn-ea"/>
              </a:rPr>
              <a:t>单击添加目录标题</a:t>
            </a:r>
            <a:endParaRPr lang="en-US" altLang="zh-CN" sz="2000" b="1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  <a:sym typeface="+mn-ea"/>
            </a:endParaRPr>
          </a:p>
        </p:txBody>
      </p:sp>
      <p:sp>
        <p:nvSpPr>
          <p:cNvPr id="19" name="圆角矩形 18"/>
          <p:cNvSpPr/>
          <p:nvPr>
            <p:custDataLst>
              <p:tags r:id="rId8"/>
            </p:custDataLst>
          </p:nvPr>
        </p:nvSpPr>
        <p:spPr>
          <a:xfrm>
            <a:off x="5802630" y="3712845"/>
            <a:ext cx="5400040" cy="86423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93B3D8">
                  <a:alpha val="55000"/>
                </a:srgbClr>
              </a:gs>
              <a:gs pos="80000">
                <a:srgbClr val="BEBEBE">
                  <a:alpha val="0"/>
                </a:srgbClr>
              </a:gs>
            </a:gsLst>
            <a:lin ang="0" scaled="0"/>
          </a:gradFill>
          <a:ln w="6350">
            <a:gradFill>
              <a:gsLst>
                <a:gs pos="0">
                  <a:srgbClr val="93B3D8"/>
                </a:gs>
                <a:gs pos="65000">
                  <a:srgbClr val="93B3D8">
                    <a:alpha val="0"/>
                  </a:srgb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0" name="序号"/>
          <p:cNvSpPr txBox="1"/>
          <p:nvPr>
            <p:custDataLst>
              <p:tags r:id="rId9"/>
            </p:custDataLst>
          </p:nvPr>
        </p:nvSpPr>
        <p:spPr>
          <a:xfrm>
            <a:off x="6009005" y="3796665"/>
            <a:ext cx="804545" cy="69723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/>
          <a:p>
            <a:pPr lvl="0" algn="r">
              <a:buClrTx/>
              <a:buSzTx/>
              <a:buFontTx/>
            </a:pPr>
            <a:r>
              <a:rPr lang="en-US" altLang="zh-CN" sz="2400" b="1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  <a:sym typeface="+mn-ea"/>
              </a:rPr>
              <a:t>03.</a:t>
            </a:r>
            <a:endParaRPr lang="en-US" altLang="zh-CN" sz="2400" b="1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  <a:sym typeface="+mn-ea"/>
            </a:endParaRPr>
          </a:p>
        </p:txBody>
      </p:sp>
      <p:sp>
        <p:nvSpPr>
          <p:cNvPr id="21" name="标题"/>
          <p:cNvSpPr txBox="1"/>
          <p:nvPr>
            <p:custDataLst>
              <p:tags r:id="rId10"/>
            </p:custDataLst>
          </p:nvPr>
        </p:nvSpPr>
        <p:spPr>
          <a:xfrm>
            <a:off x="6830695" y="3797300"/>
            <a:ext cx="4208780" cy="69596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000" b="1" dirty="0" err="1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  <a:sym typeface="+mn-ea"/>
              </a:rPr>
              <a:t>单击添加目录标题</a:t>
            </a:r>
            <a:endParaRPr lang="en-US" altLang="zh-CN" sz="2000" b="1" dirty="0" err="1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  <a:sym typeface="+mn-ea"/>
            </a:endParaRPr>
          </a:p>
        </p:txBody>
      </p:sp>
      <p:sp>
        <p:nvSpPr>
          <p:cNvPr id="23" name="圆角矩形 22"/>
          <p:cNvSpPr/>
          <p:nvPr>
            <p:custDataLst>
              <p:tags r:id="rId11"/>
            </p:custDataLst>
          </p:nvPr>
        </p:nvSpPr>
        <p:spPr>
          <a:xfrm>
            <a:off x="5802630" y="5143500"/>
            <a:ext cx="5400040" cy="86423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93B3D8">
                  <a:alpha val="55000"/>
                </a:srgbClr>
              </a:gs>
              <a:gs pos="80000">
                <a:srgbClr val="BEBEBE">
                  <a:alpha val="0"/>
                </a:srgbClr>
              </a:gs>
            </a:gsLst>
            <a:lin ang="0" scaled="0"/>
          </a:gradFill>
          <a:ln w="6350">
            <a:gradFill>
              <a:gsLst>
                <a:gs pos="0">
                  <a:srgbClr val="93B3D8"/>
                </a:gs>
                <a:gs pos="65000">
                  <a:srgbClr val="93B3D8">
                    <a:alpha val="0"/>
                  </a:srgb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4" name="序号"/>
          <p:cNvSpPr txBox="1"/>
          <p:nvPr>
            <p:custDataLst>
              <p:tags r:id="rId12"/>
            </p:custDataLst>
          </p:nvPr>
        </p:nvSpPr>
        <p:spPr>
          <a:xfrm>
            <a:off x="6009005" y="5227320"/>
            <a:ext cx="804545" cy="69723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/>
          <a:p>
            <a:pPr lvl="0" algn="r">
              <a:buClrTx/>
              <a:buSzTx/>
              <a:buFontTx/>
            </a:pPr>
            <a:r>
              <a:rPr lang="en-US" altLang="zh-CN" sz="2400" b="1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  <a:sym typeface="+mn-ea"/>
              </a:rPr>
              <a:t>04.</a:t>
            </a:r>
            <a:endParaRPr lang="en-US" altLang="zh-CN" sz="2400" b="1" dirty="0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  <a:sym typeface="+mn-ea"/>
            </a:endParaRPr>
          </a:p>
        </p:txBody>
      </p:sp>
      <p:sp>
        <p:nvSpPr>
          <p:cNvPr id="25" name="标题"/>
          <p:cNvSpPr txBox="1"/>
          <p:nvPr>
            <p:custDataLst>
              <p:tags r:id="rId13"/>
            </p:custDataLst>
          </p:nvPr>
        </p:nvSpPr>
        <p:spPr>
          <a:xfrm>
            <a:off x="6830695" y="5227955"/>
            <a:ext cx="4208780" cy="69596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000" b="1" dirty="0" err="1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  <a:sym typeface="+mn-ea"/>
              </a:rPr>
              <a:t>单击添加目录标题</a:t>
            </a:r>
            <a:endParaRPr lang="en-US" altLang="zh-CN" sz="2000" b="1" dirty="0" err="1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 descr="刘斌-鼓楼-北园与紫峰"/>
          <p:cNvPicPr>
            <a:picLocks noChangeAspect="1"/>
          </p:cNvPicPr>
          <p:nvPr/>
        </p:nvPicPr>
        <p:blipFill>
          <a:blip r:embed="rId14"/>
          <a:srcRect l="50506" r="10342"/>
          <a:stretch>
            <a:fillRect/>
          </a:stretch>
        </p:blipFill>
        <p:spPr>
          <a:xfrm>
            <a:off x="0" y="0"/>
            <a:ext cx="4031615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15"/>
            </p:custDataLst>
          </p:nvPr>
        </p:nvSpPr>
        <p:spPr>
          <a:xfrm>
            <a:off x="0" y="130"/>
            <a:ext cx="4046220" cy="6858000"/>
          </a:xfrm>
          <a:prstGeom prst="rect">
            <a:avLst/>
          </a:prstGeom>
          <a:gradFill>
            <a:gsLst>
              <a:gs pos="0">
                <a:srgbClr val="7B97BC">
                  <a:alpha val="0"/>
                </a:srgbClr>
              </a:gs>
              <a:gs pos="100000">
                <a:srgbClr val="51598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4"/>
            <p:custDataLst>
              <p:tags r:id="rId16"/>
            </p:custDataLst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目录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2" name="图片 21" descr="建筑_画板 1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>
            <a:alphaModFix amt="59000"/>
          </a:blip>
          <a:stretch>
            <a:fillRect/>
          </a:stretch>
        </p:blipFill>
        <p:spPr>
          <a:xfrm>
            <a:off x="10363200" y="5867400"/>
            <a:ext cx="1817793" cy="872067"/>
          </a:xfrm>
          <a:prstGeom prst="rect">
            <a:avLst/>
          </a:prstGeom>
        </p:spPr>
      </p:pic>
      <p:pic>
        <p:nvPicPr>
          <p:cNvPr id="5" name="图片 4" descr="校标、校名-透空2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10351770" y="2901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</p:spTree>
    <p:custDataLst>
      <p:tags r:id="rId2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6"/>
          <p:cNvPicPr>
            <a:picLocks noChangeAspect="1"/>
          </p:cNvPicPr>
          <p:nvPr/>
        </p:nvPicPr>
        <p:blipFill>
          <a:blip r:embed="rId1"/>
          <a:srcRect t="9498" b="6285"/>
          <a:stretch>
            <a:fillRect/>
          </a:stretch>
        </p:blipFill>
        <p:spPr>
          <a:xfrm>
            <a:off x="-11430" y="0"/>
            <a:ext cx="12214225" cy="685800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-10795" y="-635"/>
            <a:ext cx="12213590" cy="6858635"/>
          </a:xfrm>
          <a:prstGeom prst="rect">
            <a:avLst/>
          </a:prstGeom>
          <a:solidFill>
            <a:schemeClr val="accent1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sp>
        <p:nvSpPr>
          <p:cNvPr id="9" name="单圆角矩形 8"/>
          <p:cNvSpPr/>
          <p:nvPr>
            <p:custDataLst>
              <p:tags r:id="rId3"/>
            </p:custDataLst>
          </p:nvPr>
        </p:nvSpPr>
        <p:spPr>
          <a:xfrm>
            <a:off x="0" y="2476500"/>
            <a:ext cx="12192000" cy="1908810"/>
          </a:xfrm>
          <a:prstGeom prst="round1Rect">
            <a:avLst>
              <a:gd name="adj" fmla="val 0"/>
            </a:avLst>
          </a:prstGeom>
          <a:solidFill>
            <a:srgbClr val="5F8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sp>
        <p:nvSpPr>
          <p:cNvPr id="5" name="单圆角矩形 4"/>
          <p:cNvSpPr/>
          <p:nvPr>
            <p:custDataLst>
              <p:tags r:id="rId4"/>
            </p:custDataLst>
          </p:nvPr>
        </p:nvSpPr>
        <p:spPr>
          <a:xfrm>
            <a:off x="226060" y="2476500"/>
            <a:ext cx="7074535" cy="1908810"/>
          </a:xfrm>
          <a:prstGeom prst="round1Rect">
            <a:avLst>
              <a:gd name="adj" fmla="val 0"/>
            </a:avLst>
          </a:prstGeom>
          <a:solidFill>
            <a:srgbClr val="51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pic>
        <p:nvPicPr>
          <p:cNvPr id="3" name="图片 2" descr="底图-0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4676"/>
          <a:stretch>
            <a:fillRect/>
          </a:stretch>
        </p:blipFill>
        <p:spPr>
          <a:xfrm>
            <a:off x="356235" y="2873375"/>
            <a:ext cx="6939280" cy="164592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1880870" y="3473450"/>
            <a:ext cx="4950460" cy="457200"/>
          </a:xfrm>
          <a:prstGeom prst="rect">
            <a:avLst/>
          </a:prstGeom>
        </p:spPr>
        <p:txBody>
          <a:bodyPr wrap="square">
            <a:spAutoFit/>
          </a:bodyPr>
          <a:p>
            <a:pPr algn="l" fontAlgn="auto">
              <a:lnSpc>
                <a:spcPct val="170000"/>
              </a:lnSpc>
            </a:pPr>
            <a:r>
              <a:rPr lang="zh-CN" sz="1400" b="1" strike="noStrike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三篇论文</a:t>
            </a:r>
            <a:r>
              <a:rPr lang="zh-CN" altLang="en-US" sz="1400" b="1" strike="noStrike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以及和学长的讨论</a:t>
            </a:r>
            <a:endParaRPr lang="zh-CN" altLang="en-US" sz="1400" b="1" strike="noStrike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cxnSp>
        <p:nvCxnSpPr>
          <p:cNvPr id="7" name="直接连接符 6"/>
          <p:cNvCxnSpPr/>
          <p:nvPr>
            <p:custDataLst>
              <p:tags r:id="rId8"/>
            </p:custDataLst>
          </p:nvPr>
        </p:nvCxnSpPr>
        <p:spPr>
          <a:xfrm>
            <a:off x="1975803" y="3497580"/>
            <a:ext cx="15982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17"/>
          <p:cNvSpPr txBox="1"/>
          <p:nvPr/>
        </p:nvSpPr>
        <p:spPr>
          <a:xfrm>
            <a:off x="1880870" y="2904173"/>
            <a:ext cx="344424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800" b="1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  <a:sym typeface="+mn-ea"/>
              </a:rPr>
              <a:t>相关论文和理论基础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13" name="文本框 17"/>
          <p:cNvSpPr txBox="1"/>
          <p:nvPr>
            <p:custDataLst>
              <p:tags r:id="rId9"/>
            </p:custDataLst>
          </p:nvPr>
        </p:nvSpPr>
        <p:spPr>
          <a:xfrm>
            <a:off x="226060" y="2774633"/>
            <a:ext cx="1823720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01</a:t>
            </a:r>
            <a:endParaRPr lang="en-US" altLang="zh-CN" sz="8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pic>
        <p:nvPicPr>
          <p:cNvPr id="11" name="图片 10" descr="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"/>
          <a:srcRect l="16441" r="16441"/>
          <a:stretch>
            <a:fillRect/>
          </a:stretch>
        </p:blipFill>
        <p:spPr>
          <a:xfrm>
            <a:off x="7295399" y="1627936"/>
            <a:ext cx="3600000" cy="3600000"/>
          </a:xfrm>
          <a:prstGeom prst="rect">
            <a:avLst/>
          </a:prstGeom>
        </p:spPr>
      </p:pic>
      <p:pic>
        <p:nvPicPr>
          <p:cNvPr id="14" name="图片 13" descr="校标、校名-透空2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08610" y="3917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5" name="图片 14" descr="底图-1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 descr="未标题-2_画板 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7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5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01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400" b="1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  <a:sym typeface="+mn-ea"/>
              </a:rPr>
              <a:t>相关论文和理论基础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6" name="椭圆 5"/>
            <p:cNvSpPr/>
            <p:nvPr>
              <p:custDataLst>
                <p:tags r:id="rId7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2" name="对象1"/>
          <p:cNvSpPr/>
          <p:nvPr>
            <p:custDataLst>
              <p:tags r:id="rId10"/>
            </p:custDataLst>
          </p:nvPr>
        </p:nvSpPr>
        <p:spPr>
          <a:xfrm>
            <a:off x="4843352" y="3131402"/>
            <a:ext cx="7365337" cy="1330928"/>
          </a:xfrm>
          <a:custGeom>
            <a:avLst/>
            <a:gdLst/>
            <a:ahLst/>
            <a:cxnLst/>
            <a:rect l="l" t="t" r="r" b="b"/>
            <a:pathLst>
              <a:path w="6409944" h="1143000">
                <a:moveTo>
                  <a:pt x="9144" y="1143000"/>
                </a:moveTo>
                <a:lnTo>
                  <a:pt x="6391656" y="1143000"/>
                </a:lnTo>
                <a:cubicBezTo>
                  <a:pt x="6400800" y="1143000"/>
                  <a:pt x="6409944" y="1133856"/>
                  <a:pt x="6409944" y="1133856"/>
                </a:cubicBezTo>
                <a:lnTo>
                  <a:pt x="6409944" y="9144"/>
                </a:lnTo>
                <a:cubicBezTo>
                  <a:pt x="6409944" y="9144"/>
                  <a:pt x="6400800" y="0"/>
                  <a:pt x="6391656" y="0"/>
                </a:cubicBezTo>
                <a:lnTo>
                  <a:pt x="9144" y="0"/>
                </a:lnTo>
                <a:cubicBezTo>
                  <a:pt x="0" y="0"/>
                  <a:pt x="0" y="9144"/>
                  <a:pt x="0" y="18288"/>
                </a:cubicBezTo>
                <a:lnTo>
                  <a:pt x="548640" y="566928"/>
                </a:lnTo>
                <a:cubicBezTo>
                  <a:pt x="548640" y="566928"/>
                  <a:pt x="548640" y="576072"/>
                  <a:pt x="548640" y="576072"/>
                </a:cubicBezTo>
                <a:lnTo>
                  <a:pt x="0" y="1124712"/>
                </a:lnTo>
                <a:cubicBezTo>
                  <a:pt x="0" y="1133856"/>
                  <a:pt x="0" y="1143000"/>
                  <a:pt x="9144" y="1143000"/>
                </a:cubicBezTo>
              </a:path>
            </a:pathLst>
          </a:custGeom>
          <a:gradFill>
            <a:gsLst>
              <a:gs pos="0">
                <a:schemeClr val="lt1"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0800000" scaled="0"/>
          </a:gradFill>
          <a:ln w="12700"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127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1007745" numCol="1" spcCol="0" rtlCol="0" fromWordArt="0" anchor="ctr" anchorCtr="0" forceAA="0" compatLnSpc="1">
            <a:normAutofit/>
          </a:bodyPr>
          <a:p>
            <a:pPr lvl="0" algn="l">
              <a:lnSpc>
                <a:spcPct val="130000"/>
              </a:lnSpc>
              <a:buClrTx/>
              <a:buSzTx/>
              <a:buFontTx/>
            </a:pPr>
            <a:endParaRPr lang="zh-CN" altLang="en-US" sz="1600" spc="1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对象2"/>
          <p:cNvSpPr/>
          <p:nvPr>
            <p:custDataLst>
              <p:tags r:id="rId11"/>
            </p:custDataLst>
          </p:nvPr>
        </p:nvSpPr>
        <p:spPr>
          <a:xfrm>
            <a:off x="3489779" y="1638515"/>
            <a:ext cx="8718909" cy="1318358"/>
          </a:xfrm>
          <a:custGeom>
            <a:avLst/>
            <a:gdLst>
              <a:gd name="connsiteX0" fmla="*/ 1722 w 11918"/>
              <a:gd name="connsiteY0" fmla="*/ 1783 h 1783"/>
              <a:gd name="connsiteX1" fmla="*/ 1665 w 11918"/>
              <a:gd name="connsiteY1" fmla="*/ 1754 h 1783"/>
              <a:gd name="connsiteX2" fmla="*/ 1636 w 11918"/>
              <a:gd name="connsiteY2" fmla="*/ 1740 h 1783"/>
              <a:gd name="connsiteX3" fmla="*/ 9 w 11918"/>
              <a:gd name="connsiteY3" fmla="*/ 127 h 1783"/>
              <a:gd name="connsiteX4" fmla="*/ 253 w 11918"/>
              <a:gd name="connsiteY4" fmla="*/ 8 h 1783"/>
              <a:gd name="connsiteX5" fmla="*/ 11810 w 11918"/>
              <a:gd name="connsiteY5" fmla="*/ 0 h 1783"/>
              <a:gd name="connsiteX6" fmla="*/ 11918 w 11918"/>
              <a:gd name="connsiteY6" fmla="*/ 69 h 1783"/>
              <a:gd name="connsiteX7" fmla="*/ 11918 w 11918"/>
              <a:gd name="connsiteY7" fmla="*/ 1697 h 1783"/>
              <a:gd name="connsiteX8" fmla="*/ 11831 w 11918"/>
              <a:gd name="connsiteY8" fmla="*/ 1783 h 1783"/>
              <a:gd name="connsiteX9" fmla="*/ 1722 w 11918"/>
              <a:gd name="connsiteY9" fmla="*/ 1783 h 1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918" h="1783">
                <a:moveTo>
                  <a:pt x="1722" y="1783"/>
                </a:moveTo>
                <a:cubicBezTo>
                  <a:pt x="1694" y="1783"/>
                  <a:pt x="1679" y="1769"/>
                  <a:pt x="1665" y="1754"/>
                </a:cubicBezTo>
                <a:cubicBezTo>
                  <a:pt x="1650" y="1754"/>
                  <a:pt x="1650" y="1740"/>
                  <a:pt x="1636" y="1740"/>
                </a:cubicBezTo>
                <a:lnTo>
                  <a:pt x="9" y="127"/>
                </a:lnTo>
                <a:cubicBezTo>
                  <a:pt x="-49" y="69"/>
                  <a:pt x="181" y="8"/>
                  <a:pt x="253" y="8"/>
                </a:cubicBezTo>
                <a:lnTo>
                  <a:pt x="11810" y="0"/>
                </a:lnTo>
                <a:cubicBezTo>
                  <a:pt x="11897" y="28"/>
                  <a:pt x="11918" y="12"/>
                  <a:pt x="11918" y="69"/>
                </a:cubicBezTo>
                <a:lnTo>
                  <a:pt x="11918" y="1697"/>
                </a:lnTo>
                <a:cubicBezTo>
                  <a:pt x="11918" y="1754"/>
                  <a:pt x="11874" y="1783"/>
                  <a:pt x="11831" y="1783"/>
                </a:cubicBezTo>
                <a:lnTo>
                  <a:pt x="1722" y="1783"/>
                </a:lnTo>
              </a:path>
            </a:pathLst>
          </a:custGeom>
          <a:gradFill>
            <a:gsLst>
              <a:gs pos="0">
                <a:schemeClr val="lt1"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0800000" scaled="0"/>
          </a:gradFill>
          <a:ln w="12700"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127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1440180" numCol="1" spcCol="0" rtlCol="0" fromWordArt="0" anchor="ctr" anchorCtr="0" forceAA="0" compatLnSpc="1">
            <a:normAutofit/>
          </a:bodyPr>
          <a:p>
            <a:pPr lvl="0" algn="l">
              <a:lnSpc>
                <a:spcPct val="130000"/>
              </a:lnSpc>
              <a:buClrTx/>
              <a:buSzTx/>
              <a:buFontTx/>
            </a:pPr>
            <a:endParaRPr lang="zh-CN" altLang="en-US" sz="1600" spc="1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对象3"/>
          <p:cNvSpPr/>
          <p:nvPr>
            <p:custDataLst>
              <p:tags r:id="rId12"/>
            </p:custDataLst>
          </p:nvPr>
        </p:nvSpPr>
        <p:spPr>
          <a:xfrm>
            <a:off x="3474740" y="4636387"/>
            <a:ext cx="8718909" cy="1330928"/>
          </a:xfrm>
          <a:custGeom>
            <a:avLst/>
            <a:gdLst/>
            <a:ahLst/>
            <a:cxnLst/>
            <a:rect l="l" t="t" r="r" b="b"/>
            <a:pathLst>
              <a:path w="7580376" h="1143000">
                <a:moveTo>
                  <a:pt x="1106424" y="0"/>
                </a:moveTo>
                <a:cubicBezTo>
                  <a:pt x="1088136" y="0"/>
                  <a:pt x="1078992" y="9144"/>
                  <a:pt x="1069848" y="18288"/>
                </a:cubicBezTo>
                <a:cubicBezTo>
                  <a:pt x="1060704" y="18288"/>
                  <a:pt x="1060704" y="27432"/>
                  <a:pt x="1051560" y="27432"/>
                </a:cubicBezTo>
                <a:lnTo>
                  <a:pt x="18288" y="1051560"/>
                </a:lnTo>
                <a:cubicBezTo>
                  <a:pt x="-18288" y="1088136"/>
                  <a:pt x="9144" y="1143000"/>
                  <a:pt x="54864" y="1143000"/>
                </a:cubicBezTo>
                <a:lnTo>
                  <a:pt x="7525512" y="1143000"/>
                </a:lnTo>
                <a:cubicBezTo>
                  <a:pt x="7552944" y="1143000"/>
                  <a:pt x="7580376" y="1124712"/>
                  <a:pt x="7580376" y="1088136"/>
                </a:cubicBezTo>
                <a:lnTo>
                  <a:pt x="7580376" y="54864"/>
                </a:lnTo>
                <a:cubicBezTo>
                  <a:pt x="7580376" y="18288"/>
                  <a:pt x="7552944" y="0"/>
                  <a:pt x="7525512" y="0"/>
                </a:cubicBezTo>
                <a:lnTo>
                  <a:pt x="1106424" y="0"/>
                </a:lnTo>
              </a:path>
            </a:pathLst>
          </a:custGeom>
          <a:gradFill>
            <a:gsLst>
              <a:gs pos="0">
                <a:schemeClr val="lt1"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0800000" scaled="0"/>
          </a:gradFill>
          <a:ln w="12700"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127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1440180" numCol="1" spcCol="0" rtlCol="0" fromWordArt="0" anchor="ctr" anchorCtr="0" forceAA="0" compatLnSpc="1">
            <a:normAutofit/>
          </a:bodyPr>
          <a:p>
            <a:pPr lvl="0" algn="l">
              <a:lnSpc>
                <a:spcPct val="130000"/>
              </a:lnSpc>
              <a:buClrTx/>
              <a:buSzTx/>
              <a:buFontTx/>
            </a:pPr>
            <a:endParaRPr lang="zh-CN" altLang="en-US" sz="1600" spc="1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6" name="对象6"/>
          <p:cNvSpPr/>
          <p:nvPr>
            <p:custDataLst>
              <p:tags r:id="rId13"/>
            </p:custDataLst>
          </p:nvPr>
        </p:nvSpPr>
        <p:spPr>
          <a:xfrm>
            <a:off x="4646696" y="3382948"/>
            <a:ext cx="851794" cy="851794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27432" y="292608"/>
                </a:moveTo>
                <a:cubicBezTo>
                  <a:pt x="-9144" y="329184"/>
                  <a:pt x="-9144" y="393192"/>
                  <a:pt x="27432" y="438912"/>
                </a:cubicBezTo>
                <a:lnTo>
                  <a:pt x="292608" y="694944"/>
                </a:lnTo>
                <a:cubicBezTo>
                  <a:pt x="329184" y="740664"/>
                  <a:pt x="393192" y="740664"/>
                  <a:pt x="438912" y="694944"/>
                </a:cubicBezTo>
                <a:lnTo>
                  <a:pt x="694944" y="438912"/>
                </a:lnTo>
                <a:cubicBezTo>
                  <a:pt x="740664" y="393192"/>
                  <a:pt x="740664" y="329184"/>
                  <a:pt x="694944" y="292608"/>
                </a:cubicBezTo>
                <a:lnTo>
                  <a:pt x="438912" y="27432"/>
                </a:lnTo>
                <a:cubicBezTo>
                  <a:pt x="393192" y="-9144"/>
                  <a:pt x="329184" y="-9144"/>
                  <a:pt x="292608" y="27432"/>
                </a:cubicBezTo>
                <a:lnTo>
                  <a:pt x="27432" y="292608"/>
                </a:lnTo>
              </a:path>
            </a:pathLst>
          </a:custGeom>
          <a:solidFill>
            <a:srgbClr val="5D73AB"/>
          </a:soli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  <a:cs typeface="+mj-lt"/>
                <a:sym typeface="+mn-ea"/>
              </a:rPr>
              <a:t>02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  <a:cs typeface="+mj-lt"/>
              <a:sym typeface="+mn-ea"/>
            </a:endParaRPr>
          </a:p>
        </p:txBody>
      </p:sp>
      <p:sp>
        <p:nvSpPr>
          <p:cNvPr id="27" name="对象7"/>
          <p:cNvSpPr/>
          <p:nvPr>
            <p:custDataLst>
              <p:tags r:id="rId14"/>
            </p:custDataLst>
          </p:nvPr>
        </p:nvSpPr>
        <p:spPr>
          <a:xfrm>
            <a:off x="3463161" y="5517757"/>
            <a:ext cx="851794" cy="851794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27432" y="292608"/>
                </a:moveTo>
                <a:cubicBezTo>
                  <a:pt x="-9144" y="329184"/>
                  <a:pt x="-9144" y="393192"/>
                  <a:pt x="27432" y="438912"/>
                </a:cubicBezTo>
                <a:lnTo>
                  <a:pt x="292608" y="694944"/>
                </a:lnTo>
                <a:cubicBezTo>
                  <a:pt x="329184" y="740664"/>
                  <a:pt x="393192" y="740664"/>
                  <a:pt x="438912" y="694944"/>
                </a:cubicBezTo>
                <a:lnTo>
                  <a:pt x="694944" y="438912"/>
                </a:lnTo>
                <a:cubicBezTo>
                  <a:pt x="740664" y="393192"/>
                  <a:pt x="740664" y="329184"/>
                  <a:pt x="694944" y="292608"/>
                </a:cubicBezTo>
                <a:lnTo>
                  <a:pt x="438912" y="27432"/>
                </a:lnTo>
                <a:cubicBezTo>
                  <a:pt x="393192" y="-9144"/>
                  <a:pt x="329184" y="-9144"/>
                  <a:pt x="292608" y="27432"/>
                </a:cubicBezTo>
                <a:lnTo>
                  <a:pt x="27432" y="292608"/>
                </a:lnTo>
              </a:path>
            </a:pathLst>
          </a:custGeom>
          <a:solidFill>
            <a:srgbClr val="5D73AB"/>
          </a:soli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  <a:cs typeface="+mj-lt"/>
                <a:sym typeface="+mn-ea"/>
              </a:rPr>
              <a:t>03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  <a:cs typeface="+mj-lt"/>
              <a:sym typeface="+mn-ea"/>
            </a:endParaRPr>
          </a:p>
        </p:txBody>
      </p:sp>
      <p:sp>
        <p:nvSpPr>
          <p:cNvPr id="29" name="对象9"/>
          <p:cNvSpPr/>
          <p:nvPr>
            <p:custDataLst>
              <p:tags r:id="rId15"/>
            </p:custDataLst>
          </p:nvPr>
        </p:nvSpPr>
        <p:spPr>
          <a:xfrm>
            <a:off x="537466" y="1792217"/>
            <a:ext cx="4059936" cy="4059936"/>
          </a:xfrm>
          <a:custGeom>
            <a:avLst/>
            <a:gdLst/>
            <a:ahLst/>
            <a:cxnLst/>
            <a:rect l="l" t="t" r="r" b="b"/>
            <a:pathLst>
              <a:path w="4059936" h="4059936">
                <a:moveTo>
                  <a:pt x="137160" y="2359152"/>
                </a:moveTo>
                <a:cubicBezTo>
                  <a:pt x="-45720" y="2176272"/>
                  <a:pt x="-45720" y="1883664"/>
                  <a:pt x="137160" y="1700784"/>
                </a:cubicBezTo>
                <a:lnTo>
                  <a:pt x="1700784" y="137160"/>
                </a:lnTo>
                <a:cubicBezTo>
                  <a:pt x="1883664" y="-45720"/>
                  <a:pt x="2176272" y="-45720"/>
                  <a:pt x="2359152" y="137160"/>
                </a:cubicBezTo>
                <a:lnTo>
                  <a:pt x="3931920" y="1700784"/>
                </a:lnTo>
                <a:cubicBezTo>
                  <a:pt x="4105656" y="1883664"/>
                  <a:pt x="4105656" y="2176272"/>
                  <a:pt x="3931920" y="2359152"/>
                </a:cubicBezTo>
                <a:lnTo>
                  <a:pt x="2359152" y="3931920"/>
                </a:lnTo>
                <a:cubicBezTo>
                  <a:pt x="2176272" y="4105656"/>
                  <a:pt x="1883664" y="4105656"/>
                  <a:pt x="1700784" y="3931920"/>
                </a:cubicBezTo>
                <a:lnTo>
                  <a:pt x="137160" y="2359152"/>
                </a:lnTo>
              </a:path>
            </a:pathLst>
          </a:custGeom>
          <a:solidFill>
            <a:srgbClr val="93B3D8">
              <a:alpha val="19000"/>
            </a:srgbClr>
          </a:solidFill>
        </p:spPr>
        <p:txBody>
          <a:bodyPr/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对象10"/>
          <p:cNvSpPr/>
          <p:nvPr>
            <p:custDataLst>
              <p:tags r:id="rId16"/>
            </p:custDataLst>
          </p:nvPr>
        </p:nvSpPr>
        <p:spPr>
          <a:xfrm>
            <a:off x="930255" y="2185409"/>
            <a:ext cx="3273552" cy="3273552"/>
          </a:xfrm>
          <a:custGeom>
            <a:avLst/>
            <a:gdLst/>
            <a:ahLst/>
            <a:cxnLst/>
            <a:rect l="l" t="t" r="r" b="b"/>
            <a:pathLst>
              <a:path w="3273552" h="3273552">
                <a:moveTo>
                  <a:pt x="1801368" y="630936"/>
                </a:moveTo>
                <a:cubicBezTo>
                  <a:pt x="1709928" y="539496"/>
                  <a:pt x="1563624" y="539496"/>
                  <a:pt x="1472184" y="630936"/>
                </a:cubicBezTo>
                <a:lnTo>
                  <a:pt x="630936" y="1472184"/>
                </a:lnTo>
                <a:cubicBezTo>
                  <a:pt x="539496" y="1563624"/>
                  <a:pt x="539496" y="1709928"/>
                  <a:pt x="630936" y="1801368"/>
                </a:cubicBezTo>
                <a:lnTo>
                  <a:pt x="1472184" y="2642616"/>
                </a:lnTo>
                <a:cubicBezTo>
                  <a:pt x="1563624" y="2734056"/>
                  <a:pt x="1709928" y="2734056"/>
                  <a:pt x="1801368" y="2642616"/>
                </a:cubicBezTo>
                <a:lnTo>
                  <a:pt x="2642616" y="1801368"/>
                </a:lnTo>
                <a:cubicBezTo>
                  <a:pt x="2734056" y="1709928"/>
                  <a:pt x="2734056" y="1563624"/>
                  <a:pt x="2642616" y="1472184"/>
                </a:cubicBezTo>
                <a:lnTo>
                  <a:pt x="1801368" y="630936"/>
                </a:lnTo>
                <a:moveTo>
                  <a:pt x="137160" y="1307592"/>
                </a:moveTo>
                <a:cubicBezTo>
                  <a:pt x="-45720" y="1490472"/>
                  <a:pt x="-45720" y="1783080"/>
                  <a:pt x="137160" y="1965960"/>
                </a:cubicBezTo>
                <a:lnTo>
                  <a:pt x="1307592" y="3136392"/>
                </a:lnTo>
                <a:cubicBezTo>
                  <a:pt x="1490472" y="3319272"/>
                  <a:pt x="1783080" y="3319272"/>
                  <a:pt x="1965960" y="3136392"/>
                </a:cubicBezTo>
                <a:lnTo>
                  <a:pt x="3136392" y="1965960"/>
                </a:lnTo>
                <a:cubicBezTo>
                  <a:pt x="3319272" y="1783080"/>
                  <a:pt x="3319272" y="1490472"/>
                  <a:pt x="3136392" y="1307592"/>
                </a:cubicBezTo>
                <a:lnTo>
                  <a:pt x="1965960" y="137160"/>
                </a:lnTo>
                <a:cubicBezTo>
                  <a:pt x="1783080" y="-45720"/>
                  <a:pt x="1490472" y="-45720"/>
                  <a:pt x="1307592" y="137160"/>
                </a:cubicBezTo>
                <a:lnTo>
                  <a:pt x="137160" y="1307592"/>
                </a:lnTo>
              </a:path>
            </a:pathLst>
          </a:custGeom>
          <a:gradFill>
            <a:gsLst>
              <a:gs pos="0">
                <a:srgbClr val="5D73AB"/>
              </a:gs>
              <a:gs pos="66000">
                <a:srgbClr val="5D73AB"/>
              </a:gs>
              <a:gs pos="100000">
                <a:srgbClr val="93B3D8"/>
              </a:gs>
            </a:gsLst>
            <a:lin ang="5400000" scaled="0"/>
          </a:gra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对象11"/>
          <p:cNvSpPr/>
          <p:nvPr>
            <p:custDataLst>
              <p:tags r:id="rId17"/>
            </p:custDataLst>
          </p:nvPr>
        </p:nvSpPr>
        <p:spPr>
          <a:xfrm>
            <a:off x="742803" y="1997957"/>
            <a:ext cx="3648456" cy="3648456"/>
          </a:xfrm>
          <a:custGeom>
            <a:avLst/>
            <a:gdLst/>
            <a:ahLst/>
            <a:cxnLst/>
            <a:rect l="l" t="t" r="r" b="b"/>
            <a:pathLst>
              <a:path w="3648456" h="3648456">
                <a:moveTo>
                  <a:pt x="2139696" y="3520440"/>
                </a:moveTo>
                <a:lnTo>
                  <a:pt x="2130552" y="3511296"/>
                </a:lnTo>
                <a:cubicBezTo>
                  <a:pt x="2139696" y="3511296"/>
                  <a:pt x="2139696" y="3502152"/>
                  <a:pt x="2139696" y="3502152"/>
                </a:cubicBezTo>
                <a:lnTo>
                  <a:pt x="2157984" y="3483864"/>
                </a:lnTo>
                <a:lnTo>
                  <a:pt x="2167128" y="3493008"/>
                </a:lnTo>
                <a:lnTo>
                  <a:pt x="2148840" y="3511296"/>
                </a:lnTo>
                <a:cubicBezTo>
                  <a:pt x="2148840" y="3511296"/>
                  <a:pt x="2139696" y="3520440"/>
                  <a:pt x="2139696" y="3520440"/>
                </a:cubicBezTo>
                <a:moveTo>
                  <a:pt x="2112264" y="3547872"/>
                </a:moveTo>
                <a:lnTo>
                  <a:pt x="2103120" y="3538728"/>
                </a:lnTo>
                <a:cubicBezTo>
                  <a:pt x="2093976" y="3538728"/>
                  <a:pt x="2084832" y="3547872"/>
                  <a:pt x="2075688" y="3557016"/>
                </a:cubicBezTo>
                <a:lnTo>
                  <a:pt x="2084832" y="3566160"/>
                </a:lnTo>
                <a:cubicBezTo>
                  <a:pt x="2093976" y="3557016"/>
                  <a:pt x="2103120" y="3547872"/>
                  <a:pt x="2112264" y="3547872"/>
                </a:cubicBezTo>
                <a:moveTo>
                  <a:pt x="2048256" y="3584448"/>
                </a:moveTo>
                <a:lnTo>
                  <a:pt x="2048256" y="3575304"/>
                </a:lnTo>
                <a:cubicBezTo>
                  <a:pt x="2029968" y="3584448"/>
                  <a:pt x="2020824" y="3584448"/>
                  <a:pt x="2011680" y="3593592"/>
                </a:cubicBezTo>
                <a:lnTo>
                  <a:pt x="2020824" y="3602736"/>
                </a:lnTo>
                <a:cubicBezTo>
                  <a:pt x="2029968" y="3593592"/>
                  <a:pt x="2039112" y="3593592"/>
                  <a:pt x="2048256" y="3584448"/>
                </a:cubicBezTo>
                <a:moveTo>
                  <a:pt x="1984248" y="3611880"/>
                </a:moveTo>
                <a:lnTo>
                  <a:pt x="1984248" y="3602736"/>
                </a:lnTo>
                <a:cubicBezTo>
                  <a:pt x="1965960" y="3611880"/>
                  <a:pt x="1956816" y="3611880"/>
                  <a:pt x="1947672" y="3611880"/>
                </a:cubicBezTo>
                <a:lnTo>
                  <a:pt x="1947672" y="3630168"/>
                </a:lnTo>
                <a:cubicBezTo>
                  <a:pt x="1956816" y="3621024"/>
                  <a:pt x="1975104" y="3621024"/>
                  <a:pt x="1984248" y="3611880"/>
                </a:cubicBezTo>
                <a:moveTo>
                  <a:pt x="1911096" y="3639312"/>
                </a:moveTo>
                <a:lnTo>
                  <a:pt x="1911096" y="3621024"/>
                </a:lnTo>
                <a:cubicBezTo>
                  <a:pt x="1901952" y="3630168"/>
                  <a:pt x="1883664" y="3630168"/>
                  <a:pt x="1874520" y="3630168"/>
                </a:cubicBezTo>
                <a:lnTo>
                  <a:pt x="1874520" y="3639312"/>
                </a:lnTo>
                <a:cubicBezTo>
                  <a:pt x="1892808" y="3639312"/>
                  <a:pt x="1901952" y="3639312"/>
                  <a:pt x="1911096" y="3639312"/>
                </a:cubicBezTo>
                <a:moveTo>
                  <a:pt x="1837944" y="3648456"/>
                </a:moveTo>
                <a:lnTo>
                  <a:pt x="1837944" y="3630168"/>
                </a:lnTo>
                <a:cubicBezTo>
                  <a:pt x="1828800" y="3630168"/>
                  <a:pt x="1819656" y="3630168"/>
                  <a:pt x="1801368" y="3630168"/>
                </a:cubicBezTo>
                <a:lnTo>
                  <a:pt x="1801368" y="3648456"/>
                </a:lnTo>
                <a:cubicBezTo>
                  <a:pt x="1819656" y="3648456"/>
                  <a:pt x="1828800" y="3648456"/>
                  <a:pt x="1837944" y="3648456"/>
                </a:cubicBezTo>
                <a:moveTo>
                  <a:pt x="1764792" y="3639312"/>
                </a:moveTo>
                <a:lnTo>
                  <a:pt x="1764792" y="3630168"/>
                </a:lnTo>
                <a:cubicBezTo>
                  <a:pt x="1755648" y="3630168"/>
                  <a:pt x="1746504" y="3630168"/>
                  <a:pt x="1737360" y="3621024"/>
                </a:cubicBezTo>
                <a:lnTo>
                  <a:pt x="1728216" y="3639312"/>
                </a:lnTo>
                <a:cubicBezTo>
                  <a:pt x="1746504" y="3639312"/>
                  <a:pt x="1755648" y="3639312"/>
                  <a:pt x="1764792" y="3639312"/>
                </a:cubicBezTo>
                <a:moveTo>
                  <a:pt x="1691640" y="3630168"/>
                </a:moveTo>
                <a:lnTo>
                  <a:pt x="1700784" y="3611880"/>
                </a:lnTo>
                <a:cubicBezTo>
                  <a:pt x="1691640" y="3611880"/>
                  <a:pt x="1673352" y="3611880"/>
                  <a:pt x="1664208" y="3602736"/>
                </a:cubicBezTo>
                <a:lnTo>
                  <a:pt x="1664208" y="3611880"/>
                </a:lnTo>
                <a:cubicBezTo>
                  <a:pt x="1673352" y="3621024"/>
                  <a:pt x="1682496" y="3621024"/>
                  <a:pt x="1691640" y="3630168"/>
                </a:cubicBezTo>
                <a:moveTo>
                  <a:pt x="1627632" y="3602736"/>
                </a:moveTo>
                <a:lnTo>
                  <a:pt x="1627632" y="3593592"/>
                </a:lnTo>
                <a:cubicBezTo>
                  <a:pt x="1618488" y="3584448"/>
                  <a:pt x="1609344" y="3584448"/>
                  <a:pt x="1600200" y="3575304"/>
                </a:cubicBezTo>
                <a:lnTo>
                  <a:pt x="1591056" y="3584448"/>
                </a:lnTo>
                <a:cubicBezTo>
                  <a:pt x="1609344" y="3593592"/>
                  <a:pt x="1618488" y="3593592"/>
                  <a:pt x="1627632" y="3602736"/>
                </a:cubicBezTo>
                <a:moveTo>
                  <a:pt x="1563624" y="3566160"/>
                </a:moveTo>
                <a:lnTo>
                  <a:pt x="1572768" y="3557016"/>
                </a:lnTo>
                <a:cubicBezTo>
                  <a:pt x="1563624" y="3547872"/>
                  <a:pt x="1554480" y="3538728"/>
                  <a:pt x="1545336" y="3538728"/>
                </a:cubicBezTo>
                <a:lnTo>
                  <a:pt x="1536192" y="3547872"/>
                </a:lnTo>
                <a:cubicBezTo>
                  <a:pt x="1545336" y="3547872"/>
                  <a:pt x="1554480" y="3557016"/>
                  <a:pt x="1563624" y="3566160"/>
                </a:cubicBezTo>
                <a:moveTo>
                  <a:pt x="1508760" y="3520440"/>
                </a:moveTo>
                <a:lnTo>
                  <a:pt x="1517904" y="3511296"/>
                </a:lnTo>
                <a:cubicBezTo>
                  <a:pt x="1508760" y="3511296"/>
                  <a:pt x="1508760" y="3502152"/>
                  <a:pt x="1499616" y="3502152"/>
                </a:cubicBezTo>
                <a:lnTo>
                  <a:pt x="1490472" y="3483864"/>
                </a:lnTo>
                <a:lnTo>
                  <a:pt x="1481328" y="3493008"/>
                </a:lnTo>
                <a:lnTo>
                  <a:pt x="1490472" y="3511296"/>
                </a:lnTo>
                <a:cubicBezTo>
                  <a:pt x="1499616" y="3511296"/>
                  <a:pt x="1499616" y="3520440"/>
                  <a:pt x="1508760" y="3520440"/>
                </a:cubicBezTo>
                <a:moveTo>
                  <a:pt x="1453896" y="3474720"/>
                </a:moveTo>
                <a:lnTo>
                  <a:pt x="1463040" y="3465576"/>
                </a:lnTo>
                <a:lnTo>
                  <a:pt x="1435608" y="3438144"/>
                </a:lnTo>
                <a:lnTo>
                  <a:pt x="1426464" y="3447288"/>
                </a:lnTo>
                <a:lnTo>
                  <a:pt x="1453896" y="3474720"/>
                </a:lnTo>
                <a:moveTo>
                  <a:pt x="1408176" y="3419856"/>
                </a:moveTo>
                <a:lnTo>
                  <a:pt x="1417320" y="3410712"/>
                </a:lnTo>
                <a:lnTo>
                  <a:pt x="1389888" y="3383280"/>
                </a:lnTo>
                <a:lnTo>
                  <a:pt x="1380744" y="3392424"/>
                </a:lnTo>
                <a:lnTo>
                  <a:pt x="1408176" y="3419856"/>
                </a:lnTo>
                <a:moveTo>
                  <a:pt x="1353312" y="3374136"/>
                </a:moveTo>
                <a:lnTo>
                  <a:pt x="1362456" y="3364992"/>
                </a:lnTo>
                <a:lnTo>
                  <a:pt x="1335024" y="3337560"/>
                </a:lnTo>
                <a:lnTo>
                  <a:pt x="1325880" y="3346704"/>
                </a:lnTo>
                <a:lnTo>
                  <a:pt x="1353312" y="3374136"/>
                </a:lnTo>
                <a:moveTo>
                  <a:pt x="1307592" y="3319272"/>
                </a:moveTo>
                <a:lnTo>
                  <a:pt x="1316736" y="3310128"/>
                </a:lnTo>
                <a:lnTo>
                  <a:pt x="1289304" y="3282696"/>
                </a:lnTo>
                <a:lnTo>
                  <a:pt x="1280160" y="3291840"/>
                </a:lnTo>
                <a:lnTo>
                  <a:pt x="1307592" y="3319272"/>
                </a:lnTo>
                <a:moveTo>
                  <a:pt x="1252728" y="3273552"/>
                </a:moveTo>
                <a:lnTo>
                  <a:pt x="1261872" y="3264408"/>
                </a:lnTo>
                <a:lnTo>
                  <a:pt x="1234440" y="3236976"/>
                </a:lnTo>
                <a:lnTo>
                  <a:pt x="1225296" y="3246120"/>
                </a:lnTo>
                <a:lnTo>
                  <a:pt x="1252728" y="3273552"/>
                </a:lnTo>
                <a:moveTo>
                  <a:pt x="1207008" y="3218688"/>
                </a:moveTo>
                <a:lnTo>
                  <a:pt x="1216152" y="3209544"/>
                </a:lnTo>
                <a:lnTo>
                  <a:pt x="1188720" y="3182112"/>
                </a:lnTo>
                <a:lnTo>
                  <a:pt x="1179576" y="3191256"/>
                </a:lnTo>
                <a:lnTo>
                  <a:pt x="1207008" y="3218688"/>
                </a:lnTo>
                <a:moveTo>
                  <a:pt x="1152144" y="3172968"/>
                </a:moveTo>
                <a:lnTo>
                  <a:pt x="1161288" y="3163824"/>
                </a:lnTo>
                <a:lnTo>
                  <a:pt x="1133856" y="3136392"/>
                </a:lnTo>
                <a:lnTo>
                  <a:pt x="1124712" y="3145536"/>
                </a:lnTo>
                <a:lnTo>
                  <a:pt x="1152144" y="3172968"/>
                </a:lnTo>
                <a:moveTo>
                  <a:pt x="1106424" y="3118104"/>
                </a:moveTo>
                <a:lnTo>
                  <a:pt x="1115568" y="3108960"/>
                </a:lnTo>
                <a:lnTo>
                  <a:pt x="1088136" y="3081528"/>
                </a:lnTo>
                <a:lnTo>
                  <a:pt x="1078992" y="3090672"/>
                </a:lnTo>
                <a:lnTo>
                  <a:pt x="1106424" y="3118104"/>
                </a:lnTo>
                <a:moveTo>
                  <a:pt x="1051560" y="3072384"/>
                </a:moveTo>
                <a:lnTo>
                  <a:pt x="1060704" y="3063240"/>
                </a:lnTo>
                <a:lnTo>
                  <a:pt x="1033272" y="3035808"/>
                </a:lnTo>
                <a:lnTo>
                  <a:pt x="1024128" y="3044952"/>
                </a:lnTo>
                <a:lnTo>
                  <a:pt x="1051560" y="3072384"/>
                </a:lnTo>
                <a:moveTo>
                  <a:pt x="1005840" y="3017520"/>
                </a:moveTo>
                <a:lnTo>
                  <a:pt x="1014984" y="3008376"/>
                </a:lnTo>
                <a:lnTo>
                  <a:pt x="987552" y="2980944"/>
                </a:lnTo>
                <a:lnTo>
                  <a:pt x="978408" y="2990088"/>
                </a:lnTo>
                <a:lnTo>
                  <a:pt x="1005840" y="3017520"/>
                </a:lnTo>
                <a:moveTo>
                  <a:pt x="950976" y="2971800"/>
                </a:moveTo>
                <a:lnTo>
                  <a:pt x="960120" y="2962656"/>
                </a:lnTo>
                <a:lnTo>
                  <a:pt x="932688" y="2935224"/>
                </a:lnTo>
                <a:lnTo>
                  <a:pt x="923544" y="2944368"/>
                </a:lnTo>
                <a:lnTo>
                  <a:pt x="950976" y="2971800"/>
                </a:lnTo>
                <a:moveTo>
                  <a:pt x="905256" y="2916936"/>
                </a:moveTo>
                <a:lnTo>
                  <a:pt x="914400" y="2907792"/>
                </a:lnTo>
                <a:lnTo>
                  <a:pt x="886968" y="2880360"/>
                </a:lnTo>
                <a:lnTo>
                  <a:pt x="877824" y="2889504"/>
                </a:lnTo>
                <a:lnTo>
                  <a:pt x="905256" y="2916936"/>
                </a:lnTo>
                <a:moveTo>
                  <a:pt x="850392" y="2871216"/>
                </a:moveTo>
                <a:lnTo>
                  <a:pt x="859536" y="2862072"/>
                </a:lnTo>
                <a:lnTo>
                  <a:pt x="832104" y="2834640"/>
                </a:lnTo>
                <a:lnTo>
                  <a:pt x="822960" y="2843784"/>
                </a:lnTo>
                <a:lnTo>
                  <a:pt x="850392" y="2871216"/>
                </a:lnTo>
                <a:moveTo>
                  <a:pt x="804672" y="2816352"/>
                </a:moveTo>
                <a:lnTo>
                  <a:pt x="813816" y="2807208"/>
                </a:lnTo>
                <a:lnTo>
                  <a:pt x="786384" y="2779776"/>
                </a:lnTo>
                <a:lnTo>
                  <a:pt x="777240" y="2788920"/>
                </a:lnTo>
                <a:lnTo>
                  <a:pt x="804672" y="2816352"/>
                </a:lnTo>
                <a:moveTo>
                  <a:pt x="749808" y="2770632"/>
                </a:moveTo>
                <a:lnTo>
                  <a:pt x="758952" y="2761488"/>
                </a:lnTo>
                <a:lnTo>
                  <a:pt x="731520" y="2734056"/>
                </a:lnTo>
                <a:lnTo>
                  <a:pt x="722376" y="2743200"/>
                </a:lnTo>
                <a:lnTo>
                  <a:pt x="749808" y="2770632"/>
                </a:lnTo>
                <a:moveTo>
                  <a:pt x="704088" y="2715768"/>
                </a:moveTo>
                <a:lnTo>
                  <a:pt x="713232" y="2706624"/>
                </a:lnTo>
                <a:lnTo>
                  <a:pt x="685800" y="2679192"/>
                </a:lnTo>
                <a:lnTo>
                  <a:pt x="676656" y="2688336"/>
                </a:lnTo>
                <a:lnTo>
                  <a:pt x="704088" y="2715768"/>
                </a:lnTo>
                <a:moveTo>
                  <a:pt x="649224" y="2670048"/>
                </a:moveTo>
                <a:lnTo>
                  <a:pt x="658368" y="2660904"/>
                </a:lnTo>
                <a:lnTo>
                  <a:pt x="630936" y="2633472"/>
                </a:lnTo>
                <a:lnTo>
                  <a:pt x="621792" y="2642616"/>
                </a:lnTo>
                <a:lnTo>
                  <a:pt x="649224" y="2670048"/>
                </a:lnTo>
                <a:moveTo>
                  <a:pt x="603504" y="2615184"/>
                </a:moveTo>
                <a:lnTo>
                  <a:pt x="612648" y="2606040"/>
                </a:lnTo>
                <a:lnTo>
                  <a:pt x="585216" y="2587752"/>
                </a:lnTo>
                <a:lnTo>
                  <a:pt x="576072" y="2587752"/>
                </a:lnTo>
                <a:lnTo>
                  <a:pt x="603504" y="2615184"/>
                </a:lnTo>
                <a:moveTo>
                  <a:pt x="548640" y="2569464"/>
                </a:moveTo>
                <a:lnTo>
                  <a:pt x="557784" y="2560320"/>
                </a:lnTo>
                <a:lnTo>
                  <a:pt x="530352" y="2532888"/>
                </a:lnTo>
                <a:lnTo>
                  <a:pt x="530352" y="2542032"/>
                </a:lnTo>
                <a:lnTo>
                  <a:pt x="548640" y="2569464"/>
                </a:lnTo>
                <a:moveTo>
                  <a:pt x="502920" y="2514600"/>
                </a:moveTo>
                <a:lnTo>
                  <a:pt x="512064" y="2505456"/>
                </a:lnTo>
                <a:lnTo>
                  <a:pt x="484632" y="2487168"/>
                </a:lnTo>
                <a:lnTo>
                  <a:pt x="475488" y="2487168"/>
                </a:lnTo>
                <a:lnTo>
                  <a:pt x="502920" y="2514600"/>
                </a:lnTo>
                <a:moveTo>
                  <a:pt x="448056" y="2468880"/>
                </a:moveTo>
                <a:lnTo>
                  <a:pt x="457200" y="2459736"/>
                </a:lnTo>
                <a:lnTo>
                  <a:pt x="429768" y="2432304"/>
                </a:lnTo>
                <a:lnTo>
                  <a:pt x="429768" y="2441448"/>
                </a:lnTo>
                <a:lnTo>
                  <a:pt x="448056" y="2468880"/>
                </a:lnTo>
                <a:moveTo>
                  <a:pt x="402336" y="2414016"/>
                </a:moveTo>
                <a:lnTo>
                  <a:pt x="411480" y="2404872"/>
                </a:lnTo>
                <a:lnTo>
                  <a:pt x="384048" y="2386584"/>
                </a:lnTo>
                <a:lnTo>
                  <a:pt x="374904" y="2386584"/>
                </a:lnTo>
                <a:lnTo>
                  <a:pt x="402336" y="2414016"/>
                </a:lnTo>
                <a:moveTo>
                  <a:pt x="347472" y="2368296"/>
                </a:moveTo>
                <a:lnTo>
                  <a:pt x="356616" y="2359152"/>
                </a:lnTo>
                <a:lnTo>
                  <a:pt x="329184" y="2331720"/>
                </a:lnTo>
                <a:lnTo>
                  <a:pt x="329184" y="2340864"/>
                </a:lnTo>
                <a:lnTo>
                  <a:pt x="347472" y="2368296"/>
                </a:lnTo>
                <a:moveTo>
                  <a:pt x="301752" y="2313432"/>
                </a:moveTo>
                <a:lnTo>
                  <a:pt x="310896" y="2304288"/>
                </a:lnTo>
                <a:lnTo>
                  <a:pt x="283464" y="2286000"/>
                </a:lnTo>
                <a:lnTo>
                  <a:pt x="274320" y="2286000"/>
                </a:lnTo>
                <a:lnTo>
                  <a:pt x="301752" y="2313432"/>
                </a:lnTo>
                <a:moveTo>
                  <a:pt x="246888" y="2267712"/>
                </a:moveTo>
                <a:lnTo>
                  <a:pt x="256032" y="2258568"/>
                </a:lnTo>
                <a:lnTo>
                  <a:pt x="228600" y="2231136"/>
                </a:lnTo>
                <a:lnTo>
                  <a:pt x="228600" y="2240280"/>
                </a:lnTo>
                <a:lnTo>
                  <a:pt x="246888" y="2267712"/>
                </a:lnTo>
                <a:moveTo>
                  <a:pt x="201168" y="2212848"/>
                </a:moveTo>
                <a:lnTo>
                  <a:pt x="210312" y="2203704"/>
                </a:lnTo>
                <a:lnTo>
                  <a:pt x="182880" y="2185416"/>
                </a:lnTo>
                <a:lnTo>
                  <a:pt x="173736" y="2185416"/>
                </a:lnTo>
                <a:lnTo>
                  <a:pt x="201168" y="2212848"/>
                </a:lnTo>
                <a:moveTo>
                  <a:pt x="146304" y="2167128"/>
                </a:moveTo>
                <a:lnTo>
                  <a:pt x="155448" y="2157984"/>
                </a:lnTo>
                <a:lnTo>
                  <a:pt x="146304" y="2139696"/>
                </a:lnTo>
                <a:cubicBezTo>
                  <a:pt x="137160" y="2139696"/>
                  <a:pt x="137160" y="2139696"/>
                  <a:pt x="128016" y="2130552"/>
                </a:cubicBezTo>
                <a:lnTo>
                  <a:pt x="128016" y="2139696"/>
                </a:lnTo>
                <a:cubicBezTo>
                  <a:pt x="128016" y="2139696"/>
                  <a:pt x="128016" y="2148840"/>
                  <a:pt x="137160" y="2148840"/>
                </a:cubicBezTo>
                <a:lnTo>
                  <a:pt x="146304" y="2167128"/>
                </a:lnTo>
                <a:moveTo>
                  <a:pt x="100584" y="2112264"/>
                </a:moveTo>
                <a:lnTo>
                  <a:pt x="109728" y="2103120"/>
                </a:lnTo>
                <a:cubicBezTo>
                  <a:pt x="100584" y="2093976"/>
                  <a:pt x="91440" y="2084832"/>
                  <a:pt x="91440" y="2075688"/>
                </a:cubicBezTo>
                <a:lnTo>
                  <a:pt x="82296" y="2084832"/>
                </a:lnTo>
                <a:cubicBezTo>
                  <a:pt x="82296" y="2093976"/>
                  <a:pt x="91440" y="2103120"/>
                  <a:pt x="100584" y="2112264"/>
                </a:cubicBezTo>
                <a:moveTo>
                  <a:pt x="54864" y="2048256"/>
                </a:moveTo>
                <a:lnTo>
                  <a:pt x="73152" y="2048256"/>
                </a:lnTo>
                <a:cubicBezTo>
                  <a:pt x="64008" y="2029968"/>
                  <a:pt x="54864" y="2020824"/>
                  <a:pt x="54864" y="2011680"/>
                </a:cubicBezTo>
                <a:lnTo>
                  <a:pt x="45720" y="2020824"/>
                </a:lnTo>
                <a:cubicBezTo>
                  <a:pt x="45720" y="2029968"/>
                  <a:pt x="54864" y="2039112"/>
                  <a:pt x="54864" y="2048256"/>
                </a:cubicBezTo>
                <a:moveTo>
                  <a:pt x="27432" y="1984248"/>
                </a:moveTo>
                <a:lnTo>
                  <a:pt x="36576" y="1984248"/>
                </a:lnTo>
                <a:cubicBezTo>
                  <a:pt x="36576" y="1965960"/>
                  <a:pt x="27432" y="1956816"/>
                  <a:pt x="27432" y="1947672"/>
                </a:cubicBezTo>
                <a:lnTo>
                  <a:pt x="18288" y="1947672"/>
                </a:lnTo>
                <a:cubicBezTo>
                  <a:pt x="18288" y="1956816"/>
                  <a:pt x="27432" y="1975104"/>
                  <a:pt x="27432" y="1984248"/>
                </a:cubicBezTo>
                <a:moveTo>
                  <a:pt x="9144" y="1911096"/>
                </a:moveTo>
                <a:lnTo>
                  <a:pt x="18288" y="1911096"/>
                </a:lnTo>
                <a:cubicBezTo>
                  <a:pt x="18288" y="1901952"/>
                  <a:pt x="18288" y="1883664"/>
                  <a:pt x="18288" y="1874520"/>
                </a:cubicBezTo>
                <a:lnTo>
                  <a:pt x="0" y="1874520"/>
                </a:lnTo>
                <a:cubicBezTo>
                  <a:pt x="9144" y="1892808"/>
                  <a:pt x="9144" y="1901952"/>
                  <a:pt x="9144" y="1911096"/>
                </a:cubicBezTo>
                <a:moveTo>
                  <a:pt x="0" y="1837944"/>
                </a:moveTo>
                <a:lnTo>
                  <a:pt x="9144" y="1837944"/>
                </a:lnTo>
                <a:cubicBezTo>
                  <a:pt x="9144" y="1828800"/>
                  <a:pt x="9144" y="1819656"/>
                  <a:pt x="9144" y="1801368"/>
                </a:cubicBezTo>
                <a:lnTo>
                  <a:pt x="0" y="1801368"/>
                </a:lnTo>
                <a:cubicBezTo>
                  <a:pt x="0" y="1819656"/>
                  <a:pt x="0" y="1828800"/>
                  <a:pt x="0" y="1837944"/>
                </a:cubicBezTo>
                <a:moveTo>
                  <a:pt x="0" y="1764792"/>
                </a:moveTo>
                <a:lnTo>
                  <a:pt x="18288" y="1764792"/>
                </a:lnTo>
                <a:cubicBezTo>
                  <a:pt x="18288" y="1755648"/>
                  <a:pt x="18288" y="1746504"/>
                  <a:pt x="18288" y="1737360"/>
                </a:cubicBezTo>
                <a:lnTo>
                  <a:pt x="9144" y="1728216"/>
                </a:lnTo>
                <a:cubicBezTo>
                  <a:pt x="9144" y="1746504"/>
                  <a:pt x="9144" y="1755648"/>
                  <a:pt x="0" y="1764792"/>
                </a:cubicBezTo>
                <a:moveTo>
                  <a:pt x="18288" y="1691640"/>
                </a:moveTo>
                <a:lnTo>
                  <a:pt x="27432" y="1700784"/>
                </a:lnTo>
                <a:cubicBezTo>
                  <a:pt x="27432" y="1691640"/>
                  <a:pt x="36576" y="1673352"/>
                  <a:pt x="36576" y="1664208"/>
                </a:cubicBezTo>
                <a:lnTo>
                  <a:pt x="27432" y="1664208"/>
                </a:lnTo>
                <a:cubicBezTo>
                  <a:pt x="27432" y="1673352"/>
                  <a:pt x="18288" y="1682496"/>
                  <a:pt x="18288" y="1691640"/>
                </a:cubicBezTo>
                <a:moveTo>
                  <a:pt x="45720" y="1627632"/>
                </a:moveTo>
                <a:lnTo>
                  <a:pt x="54864" y="1627632"/>
                </a:lnTo>
                <a:cubicBezTo>
                  <a:pt x="54864" y="1618488"/>
                  <a:pt x="64008" y="1609344"/>
                  <a:pt x="73152" y="1600200"/>
                </a:cubicBezTo>
                <a:lnTo>
                  <a:pt x="54864" y="1591056"/>
                </a:lnTo>
                <a:cubicBezTo>
                  <a:pt x="54864" y="1609344"/>
                  <a:pt x="45720" y="1618488"/>
                  <a:pt x="45720" y="1627632"/>
                </a:cubicBezTo>
                <a:moveTo>
                  <a:pt x="82296" y="1563624"/>
                </a:moveTo>
                <a:lnTo>
                  <a:pt x="91440" y="1572768"/>
                </a:lnTo>
                <a:cubicBezTo>
                  <a:pt x="91440" y="1563624"/>
                  <a:pt x="100584" y="1554480"/>
                  <a:pt x="109728" y="1545336"/>
                </a:cubicBezTo>
                <a:lnTo>
                  <a:pt x="100584" y="1536192"/>
                </a:lnTo>
                <a:cubicBezTo>
                  <a:pt x="91440" y="1545336"/>
                  <a:pt x="82296" y="1554480"/>
                  <a:pt x="82296" y="1563624"/>
                </a:cubicBezTo>
                <a:moveTo>
                  <a:pt x="128016" y="1508760"/>
                </a:moveTo>
                <a:cubicBezTo>
                  <a:pt x="128016" y="1499616"/>
                  <a:pt x="128016" y="1499616"/>
                  <a:pt x="137160" y="1490472"/>
                </a:cubicBezTo>
                <a:lnTo>
                  <a:pt x="146304" y="1481328"/>
                </a:lnTo>
                <a:lnTo>
                  <a:pt x="155448" y="1490472"/>
                </a:lnTo>
                <a:lnTo>
                  <a:pt x="146304" y="1499616"/>
                </a:lnTo>
                <a:cubicBezTo>
                  <a:pt x="137160" y="1508760"/>
                  <a:pt x="137160" y="1508760"/>
                  <a:pt x="128016" y="1517904"/>
                </a:cubicBezTo>
                <a:lnTo>
                  <a:pt x="128016" y="1508760"/>
                </a:lnTo>
                <a:moveTo>
                  <a:pt x="173736" y="1453896"/>
                </a:moveTo>
                <a:lnTo>
                  <a:pt x="182880" y="1463040"/>
                </a:lnTo>
                <a:lnTo>
                  <a:pt x="210312" y="1435608"/>
                </a:lnTo>
                <a:lnTo>
                  <a:pt x="201168" y="1426464"/>
                </a:lnTo>
                <a:lnTo>
                  <a:pt x="173736" y="1453896"/>
                </a:lnTo>
                <a:moveTo>
                  <a:pt x="228600" y="1408176"/>
                </a:moveTo>
                <a:lnTo>
                  <a:pt x="228600" y="1417320"/>
                </a:lnTo>
                <a:lnTo>
                  <a:pt x="256032" y="1389888"/>
                </a:lnTo>
                <a:lnTo>
                  <a:pt x="246888" y="1380744"/>
                </a:lnTo>
                <a:lnTo>
                  <a:pt x="228600" y="1408176"/>
                </a:lnTo>
                <a:moveTo>
                  <a:pt x="274320" y="1353312"/>
                </a:moveTo>
                <a:lnTo>
                  <a:pt x="283464" y="1362456"/>
                </a:lnTo>
                <a:lnTo>
                  <a:pt x="310896" y="1335024"/>
                </a:lnTo>
                <a:lnTo>
                  <a:pt x="301752" y="1325880"/>
                </a:lnTo>
                <a:lnTo>
                  <a:pt x="274320" y="1353312"/>
                </a:lnTo>
                <a:moveTo>
                  <a:pt x="329184" y="1307592"/>
                </a:moveTo>
                <a:lnTo>
                  <a:pt x="329184" y="1316736"/>
                </a:lnTo>
                <a:lnTo>
                  <a:pt x="356616" y="1289304"/>
                </a:lnTo>
                <a:lnTo>
                  <a:pt x="347472" y="1280160"/>
                </a:lnTo>
                <a:lnTo>
                  <a:pt x="329184" y="1307592"/>
                </a:lnTo>
                <a:moveTo>
                  <a:pt x="374904" y="1252728"/>
                </a:moveTo>
                <a:lnTo>
                  <a:pt x="384048" y="1261872"/>
                </a:lnTo>
                <a:lnTo>
                  <a:pt x="411480" y="1234440"/>
                </a:lnTo>
                <a:lnTo>
                  <a:pt x="402336" y="1225296"/>
                </a:lnTo>
                <a:lnTo>
                  <a:pt x="374904" y="1252728"/>
                </a:lnTo>
                <a:moveTo>
                  <a:pt x="429768" y="1207008"/>
                </a:moveTo>
                <a:lnTo>
                  <a:pt x="429768" y="1216152"/>
                </a:lnTo>
                <a:lnTo>
                  <a:pt x="457200" y="1188720"/>
                </a:lnTo>
                <a:lnTo>
                  <a:pt x="448056" y="1179576"/>
                </a:lnTo>
                <a:lnTo>
                  <a:pt x="429768" y="1207008"/>
                </a:lnTo>
                <a:moveTo>
                  <a:pt x="475488" y="1152144"/>
                </a:moveTo>
                <a:lnTo>
                  <a:pt x="484632" y="1161288"/>
                </a:lnTo>
                <a:lnTo>
                  <a:pt x="512064" y="1133856"/>
                </a:lnTo>
                <a:lnTo>
                  <a:pt x="502920" y="1124712"/>
                </a:lnTo>
                <a:lnTo>
                  <a:pt x="475488" y="1152144"/>
                </a:lnTo>
                <a:moveTo>
                  <a:pt x="530352" y="1106424"/>
                </a:moveTo>
                <a:lnTo>
                  <a:pt x="530352" y="1115568"/>
                </a:lnTo>
                <a:lnTo>
                  <a:pt x="557784" y="1088136"/>
                </a:lnTo>
                <a:lnTo>
                  <a:pt x="548640" y="1078992"/>
                </a:lnTo>
                <a:lnTo>
                  <a:pt x="530352" y="1106424"/>
                </a:lnTo>
                <a:moveTo>
                  <a:pt x="576072" y="1051560"/>
                </a:moveTo>
                <a:lnTo>
                  <a:pt x="585216" y="1060704"/>
                </a:lnTo>
                <a:lnTo>
                  <a:pt x="612648" y="1033272"/>
                </a:lnTo>
                <a:lnTo>
                  <a:pt x="603504" y="1024128"/>
                </a:lnTo>
                <a:lnTo>
                  <a:pt x="576072" y="1051560"/>
                </a:lnTo>
                <a:moveTo>
                  <a:pt x="621792" y="1005840"/>
                </a:moveTo>
                <a:lnTo>
                  <a:pt x="630936" y="1014984"/>
                </a:lnTo>
                <a:lnTo>
                  <a:pt x="658368" y="987552"/>
                </a:lnTo>
                <a:lnTo>
                  <a:pt x="649224" y="978408"/>
                </a:lnTo>
                <a:lnTo>
                  <a:pt x="621792" y="1005840"/>
                </a:lnTo>
                <a:moveTo>
                  <a:pt x="676656" y="950976"/>
                </a:moveTo>
                <a:lnTo>
                  <a:pt x="685800" y="960120"/>
                </a:lnTo>
                <a:lnTo>
                  <a:pt x="713232" y="932688"/>
                </a:lnTo>
                <a:lnTo>
                  <a:pt x="704088" y="923544"/>
                </a:lnTo>
                <a:lnTo>
                  <a:pt x="676656" y="950976"/>
                </a:lnTo>
                <a:moveTo>
                  <a:pt x="722376" y="905256"/>
                </a:moveTo>
                <a:lnTo>
                  <a:pt x="731520" y="914400"/>
                </a:lnTo>
                <a:lnTo>
                  <a:pt x="758952" y="886968"/>
                </a:lnTo>
                <a:lnTo>
                  <a:pt x="749808" y="877824"/>
                </a:lnTo>
                <a:lnTo>
                  <a:pt x="722376" y="905256"/>
                </a:lnTo>
                <a:moveTo>
                  <a:pt x="777240" y="850392"/>
                </a:moveTo>
                <a:lnTo>
                  <a:pt x="786384" y="859536"/>
                </a:lnTo>
                <a:lnTo>
                  <a:pt x="813816" y="832104"/>
                </a:lnTo>
                <a:lnTo>
                  <a:pt x="804672" y="822960"/>
                </a:lnTo>
                <a:lnTo>
                  <a:pt x="777240" y="850392"/>
                </a:lnTo>
                <a:moveTo>
                  <a:pt x="822960" y="804672"/>
                </a:moveTo>
                <a:lnTo>
                  <a:pt x="832104" y="813816"/>
                </a:lnTo>
                <a:lnTo>
                  <a:pt x="859536" y="786384"/>
                </a:lnTo>
                <a:lnTo>
                  <a:pt x="850392" y="777240"/>
                </a:lnTo>
                <a:lnTo>
                  <a:pt x="822960" y="804672"/>
                </a:lnTo>
                <a:moveTo>
                  <a:pt x="877824" y="749808"/>
                </a:moveTo>
                <a:lnTo>
                  <a:pt x="886968" y="758952"/>
                </a:lnTo>
                <a:lnTo>
                  <a:pt x="914400" y="731520"/>
                </a:lnTo>
                <a:lnTo>
                  <a:pt x="905256" y="722376"/>
                </a:lnTo>
                <a:lnTo>
                  <a:pt x="877824" y="749808"/>
                </a:lnTo>
                <a:moveTo>
                  <a:pt x="923544" y="704088"/>
                </a:moveTo>
                <a:lnTo>
                  <a:pt x="932688" y="713232"/>
                </a:lnTo>
                <a:lnTo>
                  <a:pt x="960120" y="685800"/>
                </a:lnTo>
                <a:lnTo>
                  <a:pt x="950976" y="676656"/>
                </a:lnTo>
                <a:lnTo>
                  <a:pt x="923544" y="704088"/>
                </a:lnTo>
                <a:moveTo>
                  <a:pt x="978408" y="649224"/>
                </a:moveTo>
                <a:lnTo>
                  <a:pt x="987552" y="658368"/>
                </a:lnTo>
                <a:lnTo>
                  <a:pt x="1014984" y="630936"/>
                </a:lnTo>
                <a:lnTo>
                  <a:pt x="1005840" y="621792"/>
                </a:lnTo>
                <a:lnTo>
                  <a:pt x="978408" y="649224"/>
                </a:lnTo>
                <a:moveTo>
                  <a:pt x="1024128" y="603504"/>
                </a:moveTo>
                <a:lnTo>
                  <a:pt x="1033272" y="612648"/>
                </a:lnTo>
                <a:lnTo>
                  <a:pt x="1060704" y="585216"/>
                </a:lnTo>
                <a:lnTo>
                  <a:pt x="1051560" y="576072"/>
                </a:lnTo>
                <a:lnTo>
                  <a:pt x="1024128" y="603504"/>
                </a:lnTo>
                <a:moveTo>
                  <a:pt x="1078992" y="548640"/>
                </a:moveTo>
                <a:lnTo>
                  <a:pt x="1088136" y="557784"/>
                </a:lnTo>
                <a:lnTo>
                  <a:pt x="1115568" y="530352"/>
                </a:lnTo>
                <a:lnTo>
                  <a:pt x="1106424" y="530352"/>
                </a:lnTo>
                <a:lnTo>
                  <a:pt x="1078992" y="548640"/>
                </a:lnTo>
                <a:moveTo>
                  <a:pt x="1124712" y="502920"/>
                </a:moveTo>
                <a:lnTo>
                  <a:pt x="1133856" y="512064"/>
                </a:lnTo>
                <a:lnTo>
                  <a:pt x="1161288" y="484632"/>
                </a:lnTo>
                <a:lnTo>
                  <a:pt x="1152144" y="475488"/>
                </a:lnTo>
                <a:lnTo>
                  <a:pt x="1124712" y="502920"/>
                </a:lnTo>
                <a:moveTo>
                  <a:pt x="1179576" y="448056"/>
                </a:moveTo>
                <a:lnTo>
                  <a:pt x="1188720" y="457200"/>
                </a:lnTo>
                <a:lnTo>
                  <a:pt x="1216152" y="429768"/>
                </a:lnTo>
                <a:lnTo>
                  <a:pt x="1207008" y="429768"/>
                </a:lnTo>
                <a:lnTo>
                  <a:pt x="1179576" y="448056"/>
                </a:lnTo>
                <a:moveTo>
                  <a:pt x="1225296" y="402336"/>
                </a:moveTo>
                <a:lnTo>
                  <a:pt x="1234440" y="411480"/>
                </a:lnTo>
                <a:lnTo>
                  <a:pt x="1261872" y="384048"/>
                </a:lnTo>
                <a:lnTo>
                  <a:pt x="1252728" y="374904"/>
                </a:lnTo>
                <a:lnTo>
                  <a:pt x="1225296" y="402336"/>
                </a:lnTo>
                <a:moveTo>
                  <a:pt x="1280160" y="347472"/>
                </a:moveTo>
                <a:lnTo>
                  <a:pt x="1289304" y="356616"/>
                </a:lnTo>
                <a:lnTo>
                  <a:pt x="1316736" y="329184"/>
                </a:lnTo>
                <a:lnTo>
                  <a:pt x="1307592" y="329184"/>
                </a:lnTo>
                <a:lnTo>
                  <a:pt x="1280160" y="347472"/>
                </a:lnTo>
                <a:moveTo>
                  <a:pt x="1325880" y="301752"/>
                </a:moveTo>
                <a:lnTo>
                  <a:pt x="1335024" y="310896"/>
                </a:lnTo>
                <a:lnTo>
                  <a:pt x="1362456" y="283464"/>
                </a:lnTo>
                <a:lnTo>
                  <a:pt x="1353312" y="274320"/>
                </a:lnTo>
                <a:lnTo>
                  <a:pt x="1325880" y="301752"/>
                </a:lnTo>
                <a:moveTo>
                  <a:pt x="1380744" y="246888"/>
                </a:moveTo>
                <a:lnTo>
                  <a:pt x="1389888" y="256032"/>
                </a:lnTo>
                <a:lnTo>
                  <a:pt x="1417320" y="228600"/>
                </a:lnTo>
                <a:lnTo>
                  <a:pt x="1408176" y="228600"/>
                </a:lnTo>
                <a:lnTo>
                  <a:pt x="1380744" y="246888"/>
                </a:lnTo>
                <a:moveTo>
                  <a:pt x="1426464" y="201168"/>
                </a:moveTo>
                <a:lnTo>
                  <a:pt x="1435608" y="210312"/>
                </a:lnTo>
                <a:lnTo>
                  <a:pt x="1463040" y="182880"/>
                </a:lnTo>
                <a:lnTo>
                  <a:pt x="1453896" y="173736"/>
                </a:lnTo>
                <a:lnTo>
                  <a:pt x="1426464" y="201168"/>
                </a:lnTo>
                <a:moveTo>
                  <a:pt x="1481328" y="146304"/>
                </a:moveTo>
                <a:lnTo>
                  <a:pt x="1490472" y="155448"/>
                </a:lnTo>
                <a:lnTo>
                  <a:pt x="1499616" y="146304"/>
                </a:lnTo>
                <a:cubicBezTo>
                  <a:pt x="1508760" y="137160"/>
                  <a:pt x="1508760" y="137160"/>
                  <a:pt x="1517904" y="128016"/>
                </a:cubicBezTo>
                <a:lnTo>
                  <a:pt x="1508760" y="128016"/>
                </a:lnTo>
                <a:cubicBezTo>
                  <a:pt x="1499616" y="128016"/>
                  <a:pt x="1499616" y="128016"/>
                  <a:pt x="1490472" y="137160"/>
                </a:cubicBezTo>
                <a:lnTo>
                  <a:pt x="1481328" y="146304"/>
                </a:lnTo>
                <a:moveTo>
                  <a:pt x="1536192" y="100584"/>
                </a:moveTo>
                <a:lnTo>
                  <a:pt x="1545336" y="109728"/>
                </a:lnTo>
                <a:cubicBezTo>
                  <a:pt x="1554480" y="100584"/>
                  <a:pt x="1563624" y="91440"/>
                  <a:pt x="1572768" y="91440"/>
                </a:cubicBezTo>
                <a:lnTo>
                  <a:pt x="1563624" y="82296"/>
                </a:lnTo>
                <a:cubicBezTo>
                  <a:pt x="1554480" y="82296"/>
                  <a:pt x="1545336" y="91440"/>
                  <a:pt x="1536192" y="100584"/>
                </a:cubicBezTo>
                <a:moveTo>
                  <a:pt x="1591056" y="54864"/>
                </a:moveTo>
                <a:lnTo>
                  <a:pt x="1600200" y="73152"/>
                </a:lnTo>
                <a:cubicBezTo>
                  <a:pt x="1609344" y="64008"/>
                  <a:pt x="1618488" y="54864"/>
                  <a:pt x="1627632" y="54864"/>
                </a:cubicBezTo>
                <a:lnTo>
                  <a:pt x="1627632" y="45720"/>
                </a:lnTo>
                <a:cubicBezTo>
                  <a:pt x="1618488" y="45720"/>
                  <a:pt x="1609344" y="54864"/>
                  <a:pt x="1591056" y="54864"/>
                </a:cubicBezTo>
                <a:moveTo>
                  <a:pt x="1664208" y="27432"/>
                </a:moveTo>
                <a:lnTo>
                  <a:pt x="1664208" y="36576"/>
                </a:lnTo>
                <a:cubicBezTo>
                  <a:pt x="1673352" y="36576"/>
                  <a:pt x="1691640" y="27432"/>
                  <a:pt x="1700784" y="27432"/>
                </a:cubicBezTo>
                <a:lnTo>
                  <a:pt x="1691640" y="18288"/>
                </a:lnTo>
                <a:cubicBezTo>
                  <a:pt x="1682496" y="18288"/>
                  <a:pt x="1673352" y="27432"/>
                  <a:pt x="1664208" y="27432"/>
                </a:cubicBezTo>
                <a:moveTo>
                  <a:pt x="1728216" y="9144"/>
                </a:moveTo>
                <a:lnTo>
                  <a:pt x="1737360" y="18288"/>
                </a:lnTo>
                <a:cubicBezTo>
                  <a:pt x="1746504" y="18288"/>
                  <a:pt x="1755648" y="18288"/>
                  <a:pt x="1764792" y="18288"/>
                </a:cubicBezTo>
                <a:lnTo>
                  <a:pt x="1764792" y="0"/>
                </a:lnTo>
                <a:cubicBezTo>
                  <a:pt x="1755648" y="9144"/>
                  <a:pt x="1746504" y="9144"/>
                  <a:pt x="1728216" y="9144"/>
                </a:cubicBezTo>
                <a:moveTo>
                  <a:pt x="1801368" y="0"/>
                </a:moveTo>
                <a:lnTo>
                  <a:pt x="1801368" y="9144"/>
                </a:lnTo>
                <a:cubicBezTo>
                  <a:pt x="1819656" y="9144"/>
                  <a:pt x="1828800" y="9144"/>
                  <a:pt x="1837944" y="9144"/>
                </a:cubicBezTo>
                <a:lnTo>
                  <a:pt x="1837944" y="0"/>
                </a:lnTo>
                <a:cubicBezTo>
                  <a:pt x="1828800" y="0"/>
                  <a:pt x="1819656" y="0"/>
                  <a:pt x="1801368" y="0"/>
                </a:cubicBezTo>
                <a:moveTo>
                  <a:pt x="1874520" y="0"/>
                </a:moveTo>
                <a:lnTo>
                  <a:pt x="1874520" y="18288"/>
                </a:lnTo>
                <a:cubicBezTo>
                  <a:pt x="1883664" y="18288"/>
                  <a:pt x="1901952" y="18288"/>
                  <a:pt x="1911096" y="18288"/>
                </a:cubicBezTo>
                <a:lnTo>
                  <a:pt x="1911096" y="9144"/>
                </a:lnTo>
                <a:cubicBezTo>
                  <a:pt x="1901952" y="9144"/>
                  <a:pt x="1892808" y="9144"/>
                  <a:pt x="1874520" y="0"/>
                </a:cubicBezTo>
                <a:moveTo>
                  <a:pt x="1947672" y="18288"/>
                </a:moveTo>
                <a:lnTo>
                  <a:pt x="1947672" y="27432"/>
                </a:lnTo>
                <a:cubicBezTo>
                  <a:pt x="1956816" y="27432"/>
                  <a:pt x="1965960" y="36576"/>
                  <a:pt x="1984248" y="36576"/>
                </a:cubicBezTo>
                <a:lnTo>
                  <a:pt x="1984248" y="27432"/>
                </a:lnTo>
                <a:cubicBezTo>
                  <a:pt x="1975104" y="27432"/>
                  <a:pt x="1956816" y="18288"/>
                  <a:pt x="1947672" y="18288"/>
                </a:cubicBezTo>
                <a:moveTo>
                  <a:pt x="2020824" y="45720"/>
                </a:moveTo>
                <a:lnTo>
                  <a:pt x="2011680" y="54864"/>
                </a:lnTo>
                <a:cubicBezTo>
                  <a:pt x="2020824" y="54864"/>
                  <a:pt x="2029968" y="64008"/>
                  <a:pt x="2048256" y="73152"/>
                </a:cubicBezTo>
                <a:lnTo>
                  <a:pt x="2048256" y="54864"/>
                </a:lnTo>
                <a:cubicBezTo>
                  <a:pt x="2039112" y="54864"/>
                  <a:pt x="2029968" y="45720"/>
                  <a:pt x="2020824" y="45720"/>
                </a:cubicBezTo>
                <a:moveTo>
                  <a:pt x="2084832" y="82296"/>
                </a:moveTo>
                <a:lnTo>
                  <a:pt x="2075688" y="91440"/>
                </a:lnTo>
                <a:cubicBezTo>
                  <a:pt x="2084832" y="91440"/>
                  <a:pt x="2093976" y="100584"/>
                  <a:pt x="2103120" y="109728"/>
                </a:cubicBezTo>
                <a:lnTo>
                  <a:pt x="2112264" y="100584"/>
                </a:lnTo>
                <a:cubicBezTo>
                  <a:pt x="2103120" y="91440"/>
                  <a:pt x="2093976" y="82296"/>
                  <a:pt x="2084832" y="82296"/>
                </a:cubicBezTo>
                <a:moveTo>
                  <a:pt x="2139696" y="128016"/>
                </a:moveTo>
                <a:lnTo>
                  <a:pt x="2130552" y="128016"/>
                </a:lnTo>
                <a:cubicBezTo>
                  <a:pt x="2139696" y="137160"/>
                  <a:pt x="2139696" y="137160"/>
                  <a:pt x="2139696" y="146304"/>
                </a:cubicBezTo>
                <a:lnTo>
                  <a:pt x="2157984" y="155448"/>
                </a:lnTo>
                <a:lnTo>
                  <a:pt x="2167128" y="146304"/>
                </a:lnTo>
                <a:lnTo>
                  <a:pt x="2148840" y="137160"/>
                </a:lnTo>
                <a:cubicBezTo>
                  <a:pt x="2148840" y="128016"/>
                  <a:pt x="2139696" y="128016"/>
                  <a:pt x="2139696" y="128016"/>
                </a:cubicBezTo>
                <a:moveTo>
                  <a:pt x="2185416" y="173736"/>
                </a:moveTo>
                <a:lnTo>
                  <a:pt x="2185416" y="182880"/>
                </a:lnTo>
                <a:lnTo>
                  <a:pt x="2203704" y="210312"/>
                </a:lnTo>
                <a:lnTo>
                  <a:pt x="2212848" y="201168"/>
                </a:lnTo>
                <a:lnTo>
                  <a:pt x="2185416" y="173736"/>
                </a:lnTo>
                <a:moveTo>
                  <a:pt x="2240280" y="228600"/>
                </a:moveTo>
                <a:lnTo>
                  <a:pt x="2231136" y="228600"/>
                </a:lnTo>
                <a:lnTo>
                  <a:pt x="2258568" y="256032"/>
                </a:lnTo>
                <a:lnTo>
                  <a:pt x="2267712" y="246888"/>
                </a:lnTo>
                <a:lnTo>
                  <a:pt x="2240280" y="228600"/>
                </a:lnTo>
                <a:moveTo>
                  <a:pt x="2286000" y="274320"/>
                </a:moveTo>
                <a:lnTo>
                  <a:pt x="2286000" y="283464"/>
                </a:lnTo>
                <a:lnTo>
                  <a:pt x="2304288" y="310896"/>
                </a:lnTo>
                <a:lnTo>
                  <a:pt x="2313432" y="301752"/>
                </a:lnTo>
                <a:lnTo>
                  <a:pt x="2286000" y="274320"/>
                </a:lnTo>
                <a:moveTo>
                  <a:pt x="2340864" y="329184"/>
                </a:moveTo>
                <a:lnTo>
                  <a:pt x="2331720" y="329184"/>
                </a:lnTo>
                <a:lnTo>
                  <a:pt x="2359152" y="356616"/>
                </a:lnTo>
                <a:lnTo>
                  <a:pt x="2368296" y="347472"/>
                </a:lnTo>
                <a:lnTo>
                  <a:pt x="2340864" y="329184"/>
                </a:lnTo>
                <a:moveTo>
                  <a:pt x="2386584" y="374904"/>
                </a:moveTo>
                <a:lnTo>
                  <a:pt x="2386584" y="384048"/>
                </a:lnTo>
                <a:lnTo>
                  <a:pt x="2404872" y="411480"/>
                </a:lnTo>
                <a:lnTo>
                  <a:pt x="2414016" y="402336"/>
                </a:lnTo>
                <a:lnTo>
                  <a:pt x="2386584" y="374904"/>
                </a:lnTo>
                <a:moveTo>
                  <a:pt x="2441448" y="429768"/>
                </a:moveTo>
                <a:lnTo>
                  <a:pt x="2432304" y="429768"/>
                </a:lnTo>
                <a:lnTo>
                  <a:pt x="2459736" y="457200"/>
                </a:lnTo>
                <a:lnTo>
                  <a:pt x="2468880" y="448056"/>
                </a:lnTo>
                <a:lnTo>
                  <a:pt x="2441448" y="429768"/>
                </a:lnTo>
                <a:moveTo>
                  <a:pt x="2487168" y="475488"/>
                </a:moveTo>
                <a:lnTo>
                  <a:pt x="2487168" y="484632"/>
                </a:lnTo>
                <a:lnTo>
                  <a:pt x="2505456" y="512064"/>
                </a:lnTo>
                <a:lnTo>
                  <a:pt x="2514600" y="502920"/>
                </a:lnTo>
                <a:lnTo>
                  <a:pt x="2487168" y="475488"/>
                </a:lnTo>
                <a:moveTo>
                  <a:pt x="2542032" y="530352"/>
                </a:moveTo>
                <a:lnTo>
                  <a:pt x="2532888" y="530352"/>
                </a:lnTo>
                <a:lnTo>
                  <a:pt x="2560320" y="557784"/>
                </a:lnTo>
                <a:lnTo>
                  <a:pt x="2569464" y="548640"/>
                </a:lnTo>
                <a:lnTo>
                  <a:pt x="2542032" y="530352"/>
                </a:lnTo>
                <a:moveTo>
                  <a:pt x="2587752" y="576072"/>
                </a:moveTo>
                <a:lnTo>
                  <a:pt x="2587752" y="585216"/>
                </a:lnTo>
                <a:lnTo>
                  <a:pt x="2606040" y="612648"/>
                </a:lnTo>
                <a:lnTo>
                  <a:pt x="2615184" y="603504"/>
                </a:lnTo>
                <a:lnTo>
                  <a:pt x="2587752" y="576072"/>
                </a:lnTo>
                <a:moveTo>
                  <a:pt x="2642616" y="621792"/>
                </a:moveTo>
                <a:lnTo>
                  <a:pt x="2633472" y="630936"/>
                </a:lnTo>
                <a:lnTo>
                  <a:pt x="2660904" y="658368"/>
                </a:lnTo>
                <a:lnTo>
                  <a:pt x="2670048" y="649224"/>
                </a:lnTo>
                <a:lnTo>
                  <a:pt x="2642616" y="621792"/>
                </a:lnTo>
                <a:moveTo>
                  <a:pt x="2688336" y="676656"/>
                </a:moveTo>
                <a:lnTo>
                  <a:pt x="2679192" y="685800"/>
                </a:lnTo>
                <a:lnTo>
                  <a:pt x="2706624" y="713232"/>
                </a:lnTo>
                <a:lnTo>
                  <a:pt x="2715768" y="704088"/>
                </a:lnTo>
                <a:lnTo>
                  <a:pt x="2688336" y="676656"/>
                </a:lnTo>
                <a:moveTo>
                  <a:pt x="2743200" y="722376"/>
                </a:moveTo>
                <a:lnTo>
                  <a:pt x="2734056" y="731520"/>
                </a:lnTo>
                <a:lnTo>
                  <a:pt x="2761488" y="758952"/>
                </a:lnTo>
                <a:lnTo>
                  <a:pt x="2770632" y="749808"/>
                </a:lnTo>
                <a:lnTo>
                  <a:pt x="2743200" y="722376"/>
                </a:lnTo>
                <a:moveTo>
                  <a:pt x="2788920" y="777240"/>
                </a:moveTo>
                <a:lnTo>
                  <a:pt x="2779776" y="786384"/>
                </a:lnTo>
                <a:lnTo>
                  <a:pt x="2807208" y="813816"/>
                </a:lnTo>
                <a:lnTo>
                  <a:pt x="2816352" y="804672"/>
                </a:lnTo>
                <a:lnTo>
                  <a:pt x="2788920" y="777240"/>
                </a:lnTo>
                <a:moveTo>
                  <a:pt x="2843784" y="822960"/>
                </a:moveTo>
                <a:lnTo>
                  <a:pt x="2834640" y="832104"/>
                </a:lnTo>
                <a:lnTo>
                  <a:pt x="2862072" y="859536"/>
                </a:lnTo>
                <a:lnTo>
                  <a:pt x="2871216" y="850392"/>
                </a:lnTo>
                <a:lnTo>
                  <a:pt x="2843784" y="822960"/>
                </a:lnTo>
                <a:moveTo>
                  <a:pt x="2889504" y="877824"/>
                </a:moveTo>
                <a:lnTo>
                  <a:pt x="2880360" y="886968"/>
                </a:lnTo>
                <a:lnTo>
                  <a:pt x="2907792" y="914400"/>
                </a:lnTo>
                <a:lnTo>
                  <a:pt x="2916936" y="905256"/>
                </a:lnTo>
                <a:lnTo>
                  <a:pt x="2889504" y="877824"/>
                </a:lnTo>
                <a:moveTo>
                  <a:pt x="2944368" y="923544"/>
                </a:moveTo>
                <a:lnTo>
                  <a:pt x="2935224" y="932688"/>
                </a:lnTo>
                <a:lnTo>
                  <a:pt x="2962656" y="960120"/>
                </a:lnTo>
                <a:lnTo>
                  <a:pt x="2971800" y="950976"/>
                </a:lnTo>
                <a:lnTo>
                  <a:pt x="2944368" y="923544"/>
                </a:lnTo>
                <a:moveTo>
                  <a:pt x="2990088" y="978408"/>
                </a:moveTo>
                <a:lnTo>
                  <a:pt x="2980944" y="987552"/>
                </a:lnTo>
                <a:lnTo>
                  <a:pt x="3008376" y="1014984"/>
                </a:lnTo>
                <a:lnTo>
                  <a:pt x="3017520" y="1005840"/>
                </a:lnTo>
                <a:lnTo>
                  <a:pt x="2990088" y="978408"/>
                </a:lnTo>
                <a:moveTo>
                  <a:pt x="3044952" y="1024128"/>
                </a:moveTo>
                <a:lnTo>
                  <a:pt x="3035808" y="1033272"/>
                </a:lnTo>
                <a:lnTo>
                  <a:pt x="3063240" y="1060704"/>
                </a:lnTo>
                <a:lnTo>
                  <a:pt x="3072384" y="1051560"/>
                </a:lnTo>
                <a:lnTo>
                  <a:pt x="3044952" y="1024128"/>
                </a:lnTo>
                <a:moveTo>
                  <a:pt x="3090672" y="1078992"/>
                </a:moveTo>
                <a:lnTo>
                  <a:pt x="3081528" y="1088136"/>
                </a:lnTo>
                <a:lnTo>
                  <a:pt x="3108960" y="1115568"/>
                </a:lnTo>
                <a:lnTo>
                  <a:pt x="3118104" y="1106424"/>
                </a:lnTo>
                <a:lnTo>
                  <a:pt x="3090672" y="1078992"/>
                </a:lnTo>
                <a:moveTo>
                  <a:pt x="3145536" y="1124712"/>
                </a:moveTo>
                <a:lnTo>
                  <a:pt x="3136392" y="1133856"/>
                </a:lnTo>
                <a:lnTo>
                  <a:pt x="3163824" y="1161288"/>
                </a:lnTo>
                <a:lnTo>
                  <a:pt x="3172968" y="1152144"/>
                </a:lnTo>
                <a:lnTo>
                  <a:pt x="3145536" y="1124712"/>
                </a:lnTo>
                <a:moveTo>
                  <a:pt x="3191256" y="1179576"/>
                </a:moveTo>
                <a:lnTo>
                  <a:pt x="3182112" y="1188720"/>
                </a:lnTo>
                <a:lnTo>
                  <a:pt x="3209544" y="1216152"/>
                </a:lnTo>
                <a:lnTo>
                  <a:pt x="3218688" y="1207008"/>
                </a:lnTo>
                <a:lnTo>
                  <a:pt x="3191256" y="1179576"/>
                </a:lnTo>
                <a:moveTo>
                  <a:pt x="3246120" y="1225296"/>
                </a:moveTo>
                <a:lnTo>
                  <a:pt x="3236976" y="1234440"/>
                </a:lnTo>
                <a:lnTo>
                  <a:pt x="3264408" y="1261872"/>
                </a:lnTo>
                <a:lnTo>
                  <a:pt x="3273552" y="1252728"/>
                </a:lnTo>
                <a:lnTo>
                  <a:pt x="3246120" y="1225296"/>
                </a:lnTo>
                <a:moveTo>
                  <a:pt x="3291840" y="1280160"/>
                </a:moveTo>
                <a:lnTo>
                  <a:pt x="3282696" y="1289304"/>
                </a:lnTo>
                <a:lnTo>
                  <a:pt x="3310128" y="1316736"/>
                </a:lnTo>
                <a:lnTo>
                  <a:pt x="3319272" y="1307592"/>
                </a:lnTo>
                <a:lnTo>
                  <a:pt x="3291840" y="1280160"/>
                </a:lnTo>
                <a:moveTo>
                  <a:pt x="3346704" y="1325880"/>
                </a:moveTo>
                <a:lnTo>
                  <a:pt x="3337560" y="1335024"/>
                </a:lnTo>
                <a:lnTo>
                  <a:pt x="3364992" y="1362456"/>
                </a:lnTo>
                <a:lnTo>
                  <a:pt x="3374136" y="1353312"/>
                </a:lnTo>
                <a:lnTo>
                  <a:pt x="3346704" y="1325880"/>
                </a:lnTo>
                <a:moveTo>
                  <a:pt x="3392424" y="1380744"/>
                </a:moveTo>
                <a:lnTo>
                  <a:pt x="3383280" y="1389888"/>
                </a:lnTo>
                <a:lnTo>
                  <a:pt x="3410712" y="1417320"/>
                </a:lnTo>
                <a:lnTo>
                  <a:pt x="3419856" y="1408176"/>
                </a:lnTo>
                <a:lnTo>
                  <a:pt x="3392424" y="1380744"/>
                </a:lnTo>
                <a:moveTo>
                  <a:pt x="3447288" y="1426464"/>
                </a:moveTo>
                <a:lnTo>
                  <a:pt x="3438144" y="1435608"/>
                </a:lnTo>
                <a:lnTo>
                  <a:pt x="3465576" y="1463040"/>
                </a:lnTo>
                <a:lnTo>
                  <a:pt x="3474720" y="1453896"/>
                </a:lnTo>
                <a:lnTo>
                  <a:pt x="3447288" y="1426464"/>
                </a:lnTo>
                <a:moveTo>
                  <a:pt x="3493008" y="1481328"/>
                </a:moveTo>
                <a:lnTo>
                  <a:pt x="3483864" y="1490472"/>
                </a:lnTo>
                <a:lnTo>
                  <a:pt x="3502152" y="1499616"/>
                </a:lnTo>
                <a:cubicBezTo>
                  <a:pt x="3502152" y="1508760"/>
                  <a:pt x="3511296" y="1508760"/>
                  <a:pt x="3511296" y="1517904"/>
                </a:cubicBezTo>
                <a:lnTo>
                  <a:pt x="3520440" y="1508760"/>
                </a:lnTo>
                <a:cubicBezTo>
                  <a:pt x="3520440" y="1499616"/>
                  <a:pt x="3511296" y="1499616"/>
                  <a:pt x="3511296" y="1490472"/>
                </a:cubicBezTo>
                <a:lnTo>
                  <a:pt x="3493008" y="1481328"/>
                </a:lnTo>
                <a:moveTo>
                  <a:pt x="3547872" y="1536192"/>
                </a:moveTo>
                <a:lnTo>
                  <a:pt x="3538728" y="1545336"/>
                </a:lnTo>
                <a:cubicBezTo>
                  <a:pt x="3538728" y="1554480"/>
                  <a:pt x="3547872" y="1563624"/>
                  <a:pt x="3557016" y="1572768"/>
                </a:cubicBezTo>
                <a:lnTo>
                  <a:pt x="3566160" y="1563624"/>
                </a:lnTo>
                <a:cubicBezTo>
                  <a:pt x="3557016" y="1554480"/>
                  <a:pt x="3547872" y="1545336"/>
                  <a:pt x="3547872" y="1536192"/>
                </a:cubicBezTo>
                <a:moveTo>
                  <a:pt x="3584448" y="1591056"/>
                </a:moveTo>
                <a:lnTo>
                  <a:pt x="3575304" y="1600200"/>
                </a:lnTo>
                <a:cubicBezTo>
                  <a:pt x="3584448" y="1609344"/>
                  <a:pt x="3584448" y="1618488"/>
                  <a:pt x="3593592" y="1627632"/>
                </a:cubicBezTo>
                <a:lnTo>
                  <a:pt x="3602736" y="1627632"/>
                </a:lnTo>
                <a:cubicBezTo>
                  <a:pt x="3593592" y="1618488"/>
                  <a:pt x="3593592" y="1609344"/>
                  <a:pt x="3584448" y="1591056"/>
                </a:cubicBezTo>
                <a:moveTo>
                  <a:pt x="3611880" y="1664208"/>
                </a:moveTo>
                <a:lnTo>
                  <a:pt x="3602736" y="1664208"/>
                </a:lnTo>
                <a:cubicBezTo>
                  <a:pt x="3611880" y="1673352"/>
                  <a:pt x="3611880" y="1691640"/>
                  <a:pt x="3611880" y="1700784"/>
                </a:cubicBezTo>
                <a:lnTo>
                  <a:pt x="3630168" y="1691640"/>
                </a:lnTo>
                <a:cubicBezTo>
                  <a:pt x="3621024" y="1682496"/>
                  <a:pt x="3621024" y="1673352"/>
                  <a:pt x="3611880" y="1664208"/>
                </a:cubicBezTo>
                <a:moveTo>
                  <a:pt x="3639312" y="1728216"/>
                </a:moveTo>
                <a:lnTo>
                  <a:pt x="3621024" y="1737360"/>
                </a:lnTo>
                <a:cubicBezTo>
                  <a:pt x="3630168" y="1746504"/>
                  <a:pt x="3630168" y="1755648"/>
                  <a:pt x="3630168" y="1764792"/>
                </a:cubicBezTo>
                <a:lnTo>
                  <a:pt x="3639312" y="1764792"/>
                </a:lnTo>
                <a:cubicBezTo>
                  <a:pt x="3639312" y="1755648"/>
                  <a:pt x="3639312" y="1746504"/>
                  <a:pt x="3639312" y="1728216"/>
                </a:cubicBezTo>
                <a:moveTo>
                  <a:pt x="3648456" y="1801368"/>
                </a:moveTo>
                <a:lnTo>
                  <a:pt x="3630168" y="1801368"/>
                </a:lnTo>
                <a:cubicBezTo>
                  <a:pt x="3630168" y="1819656"/>
                  <a:pt x="3630168" y="1828800"/>
                  <a:pt x="3630168" y="1837944"/>
                </a:cubicBezTo>
                <a:lnTo>
                  <a:pt x="3648456" y="1837944"/>
                </a:lnTo>
                <a:cubicBezTo>
                  <a:pt x="3648456" y="1828800"/>
                  <a:pt x="3648456" y="1819656"/>
                  <a:pt x="3648456" y="1801368"/>
                </a:cubicBezTo>
                <a:moveTo>
                  <a:pt x="3639312" y="1874520"/>
                </a:moveTo>
                <a:lnTo>
                  <a:pt x="3630168" y="1874520"/>
                </a:lnTo>
                <a:cubicBezTo>
                  <a:pt x="3630168" y="1883664"/>
                  <a:pt x="3630168" y="1901952"/>
                  <a:pt x="3621024" y="1911096"/>
                </a:cubicBezTo>
                <a:lnTo>
                  <a:pt x="3639312" y="1911096"/>
                </a:lnTo>
                <a:cubicBezTo>
                  <a:pt x="3639312" y="1901952"/>
                  <a:pt x="3639312" y="1892808"/>
                  <a:pt x="3639312" y="1874520"/>
                </a:cubicBezTo>
                <a:moveTo>
                  <a:pt x="3630168" y="1947672"/>
                </a:moveTo>
                <a:lnTo>
                  <a:pt x="3611880" y="1947672"/>
                </a:lnTo>
                <a:cubicBezTo>
                  <a:pt x="3611880" y="1956816"/>
                  <a:pt x="3611880" y="1965960"/>
                  <a:pt x="3602736" y="1984248"/>
                </a:cubicBezTo>
                <a:lnTo>
                  <a:pt x="3611880" y="1984248"/>
                </a:lnTo>
                <a:cubicBezTo>
                  <a:pt x="3621024" y="1975104"/>
                  <a:pt x="3621024" y="1956816"/>
                  <a:pt x="3630168" y="1947672"/>
                </a:cubicBezTo>
                <a:moveTo>
                  <a:pt x="3602736" y="2020824"/>
                </a:moveTo>
                <a:lnTo>
                  <a:pt x="3593592" y="2011680"/>
                </a:lnTo>
                <a:cubicBezTo>
                  <a:pt x="3584448" y="2020824"/>
                  <a:pt x="3584448" y="2029968"/>
                  <a:pt x="3575304" y="2048256"/>
                </a:cubicBezTo>
                <a:lnTo>
                  <a:pt x="3584448" y="2048256"/>
                </a:lnTo>
                <a:cubicBezTo>
                  <a:pt x="3593592" y="2039112"/>
                  <a:pt x="3593592" y="2029968"/>
                  <a:pt x="3602736" y="2020824"/>
                </a:cubicBezTo>
                <a:moveTo>
                  <a:pt x="3566160" y="2084832"/>
                </a:moveTo>
                <a:lnTo>
                  <a:pt x="3557016" y="2075688"/>
                </a:lnTo>
                <a:cubicBezTo>
                  <a:pt x="3547872" y="2084832"/>
                  <a:pt x="3538728" y="2093976"/>
                  <a:pt x="3538728" y="2103120"/>
                </a:cubicBezTo>
                <a:lnTo>
                  <a:pt x="3547872" y="2112264"/>
                </a:lnTo>
                <a:cubicBezTo>
                  <a:pt x="3547872" y="2103120"/>
                  <a:pt x="3557016" y="2093976"/>
                  <a:pt x="3566160" y="2084832"/>
                </a:cubicBezTo>
                <a:moveTo>
                  <a:pt x="3520440" y="2139696"/>
                </a:moveTo>
                <a:lnTo>
                  <a:pt x="3511296" y="2130552"/>
                </a:lnTo>
                <a:cubicBezTo>
                  <a:pt x="3511296" y="2139696"/>
                  <a:pt x="3502152" y="2139696"/>
                  <a:pt x="3502152" y="2139696"/>
                </a:cubicBezTo>
                <a:lnTo>
                  <a:pt x="3483864" y="2157984"/>
                </a:lnTo>
                <a:lnTo>
                  <a:pt x="3493008" y="2167128"/>
                </a:lnTo>
                <a:lnTo>
                  <a:pt x="3511296" y="2148840"/>
                </a:lnTo>
                <a:cubicBezTo>
                  <a:pt x="3511296" y="2148840"/>
                  <a:pt x="3520440" y="2139696"/>
                  <a:pt x="3520440" y="2139696"/>
                </a:cubicBezTo>
                <a:moveTo>
                  <a:pt x="3474720" y="2185416"/>
                </a:moveTo>
                <a:lnTo>
                  <a:pt x="3465576" y="2185416"/>
                </a:lnTo>
                <a:lnTo>
                  <a:pt x="3438144" y="2203704"/>
                </a:lnTo>
                <a:lnTo>
                  <a:pt x="3447288" y="2212848"/>
                </a:lnTo>
                <a:lnTo>
                  <a:pt x="3474720" y="2185416"/>
                </a:lnTo>
                <a:moveTo>
                  <a:pt x="3419856" y="2240280"/>
                </a:moveTo>
                <a:lnTo>
                  <a:pt x="3410712" y="2231136"/>
                </a:lnTo>
                <a:lnTo>
                  <a:pt x="3383280" y="2258568"/>
                </a:lnTo>
                <a:lnTo>
                  <a:pt x="3392424" y="2267712"/>
                </a:lnTo>
                <a:lnTo>
                  <a:pt x="3419856" y="2240280"/>
                </a:lnTo>
                <a:moveTo>
                  <a:pt x="3374136" y="2286000"/>
                </a:moveTo>
                <a:lnTo>
                  <a:pt x="3364992" y="2286000"/>
                </a:lnTo>
                <a:lnTo>
                  <a:pt x="3337560" y="2304288"/>
                </a:lnTo>
                <a:lnTo>
                  <a:pt x="3346704" y="2313432"/>
                </a:lnTo>
                <a:lnTo>
                  <a:pt x="3374136" y="2286000"/>
                </a:lnTo>
                <a:moveTo>
                  <a:pt x="3319272" y="2340864"/>
                </a:moveTo>
                <a:lnTo>
                  <a:pt x="3310128" y="2331720"/>
                </a:lnTo>
                <a:lnTo>
                  <a:pt x="3282696" y="2359152"/>
                </a:lnTo>
                <a:lnTo>
                  <a:pt x="3291840" y="2368296"/>
                </a:lnTo>
                <a:lnTo>
                  <a:pt x="3319272" y="2340864"/>
                </a:lnTo>
                <a:moveTo>
                  <a:pt x="3273552" y="2386584"/>
                </a:moveTo>
                <a:lnTo>
                  <a:pt x="3264408" y="2386584"/>
                </a:lnTo>
                <a:lnTo>
                  <a:pt x="3236976" y="2404872"/>
                </a:lnTo>
                <a:lnTo>
                  <a:pt x="3246120" y="2414016"/>
                </a:lnTo>
                <a:lnTo>
                  <a:pt x="3273552" y="2386584"/>
                </a:lnTo>
                <a:moveTo>
                  <a:pt x="3218688" y="2441448"/>
                </a:moveTo>
                <a:lnTo>
                  <a:pt x="3209544" y="2432304"/>
                </a:lnTo>
                <a:lnTo>
                  <a:pt x="3182112" y="2459736"/>
                </a:lnTo>
                <a:lnTo>
                  <a:pt x="3191256" y="2468880"/>
                </a:lnTo>
                <a:lnTo>
                  <a:pt x="3218688" y="2441448"/>
                </a:lnTo>
                <a:moveTo>
                  <a:pt x="3172968" y="2487168"/>
                </a:moveTo>
                <a:lnTo>
                  <a:pt x="3163824" y="2487168"/>
                </a:lnTo>
                <a:lnTo>
                  <a:pt x="3136392" y="2505456"/>
                </a:lnTo>
                <a:lnTo>
                  <a:pt x="3145536" y="2514600"/>
                </a:lnTo>
                <a:lnTo>
                  <a:pt x="3172968" y="2487168"/>
                </a:lnTo>
                <a:moveTo>
                  <a:pt x="3118104" y="2542032"/>
                </a:moveTo>
                <a:lnTo>
                  <a:pt x="3108960" y="2532888"/>
                </a:lnTo>
                <a:lnTo>
                  <a:pt x="3081528" y="2560320"/>
                </a:lnTo>
                <a:lnTo>
                  <a:pt x="3090672" y="2569464"/>
                </a:lnTo>
                <a:lnTo>
                  <a:pt x="3118104" y="2542032"/>
                </a:lnTo>
                <a:moveTo>
                  <a:pt x="3072384" y="2587752"/>
                </a:moveTo>
                <a:lnTo>
                  <a:pt x="3063240" y="2587752"/>
                </a:lnTo>
                <a:lnTo>
                  <a:pt x="3035808" y="2606040"/>
                </a:lnTo>
                <a:lnTo>
                  <a:pt x="3044952" y="2615184"/>
                </a:lnTo>
                <a:lnTo>
                  <a:pt x="3072384" y="2587752"/>
                </a:lnTo>
                <a:moveTo>
                  <a:pt x="3017520" y="2642616"/>
                </a:moveTo>
                <a:lnTo>
                  <a:pt x="3008376" y="2633472"/>
                </a:lnTo>
                <a:lnTo>
                  <a:pt x="2980944" y="2660904"/>
                </a:lnTo>
                <a:lnTo>
                  <a:pt x="2990088" y="2670048"/>
                </a:lnTo>
                <a:lnTo>
                  <a:pt x="3017520" y="2642616"/>
                </a:lnTo>
                <a:moveTo>
                  <a:pt x="2971800" y="2688336"/>
                </a:moveTo>
                <a:lnTo>
                  <a:pt x="2962656" y="2679192"/>
                </a:lnTo>
                <a:lnTo>
                  <a:pt x="2935224" y="2706624"/>
                </a:lnTo>
                <a:lnTo>
                  <a:pt x="2944368" y="2715768"/>
                </a:lnTo>
                <a:lnTo>
                  <a:pt x="2971800" y="2688336"/>
                </a:lnTo>
                <a:moveTo>
                  <a:pt x="2916936" y="2743200"/>
                </a:moveTo>
                <a:lnTo>
                  <a:pt x="2907792" y="2734056"/>
                </a:lnTo>
                <a:lnTo>
                  <a:pt x="2880360" y="2761488"/>
                </a:lnTo>
                <a:lnTo>
                  <a:pt x="2889504" y="2770632"/>
                </a:lnTo>
                <a:lnTo>
                  <a:pt x="2916936" y="2743200"/>
                </a:lnTo>
                <a:moveTo>
                  <a:pt x="2871216" y="2788920"/>
                </a:moveTo>
                <a:lnTo>
                  <a:pt x="2862072" y="2779776"/>
                </a:lnTo>
                <a:lnTo>
                  <a:pt x="2834640" y="2807208"/>
                </a:lnTo>
                <a:lnTo>
                  <a:pt x="2843784" y="2816352"/>
                </a:lnTo>
                <a:lnTo>
                  <a:pt x="2871216" y="2788920"/>
                </a:lnTo>
                <a:moveTo>
                  <a:pt x="2816352" y="2843784"/>
                </a:moveTo>
                <a:lnTo>
                  <a:pt x="2807208" y="2834640"/>
                </a:lnTo>
                <a:lnTo>
                  <a:pt x="2779776" y="2862072"/>
                </a:lnTo>
                <a:lnTo>
                  <a:pt x="2788920" y="2871216"/>
                </a:lnTo>
                <a:lnTo>
                  <a:pt x="2816352" y="2843784"/>
                </a:lnTo>
                <a:moveTo>
                  <a:pt x="2770632" y="2889504"/>
                </a:moveTo>
                <a:lnTo>
                  <a:pt x="2761488" y="2880360"/>
                </a:lnTo>
                <a:lnTo>
                  <a:pt x="2734056" y="2907792"/>
                </a:lnTo>
                <a:lnTo>
                  <a:pt x="2743200" y="2916936"/>
                </a:lnTo>
                <a:lnTo>
                  <a:pt x="2770632" y="2889504"/>
                </a:lnTo>
                <a:moveTo>
                  <a:pt x="2715768" y="2944368"/>
                </a:moveTo>
                <a:lnTo>
                  <a:pt x="2706624" y="2935224"/>
                </a:lnTo>
                <a:lnTo>
                  <a:pt x="2679192" y="2962656"/>
                </a:lnTo>
                <a:lnTo>
                  <a:pt x="2688336" y="2971800"/>
                </a:lnTo>
                <a:lnTo>
                  <a:pt x="2715768" y="2944368"/>
                </a:lnTo>
                <a:moveTo>
                  <a:pt x="2670048" y="2990088"/>
                </a:moveTo>
                <a:lnTo>
                  <a:pt x="2660904" y="2980944"/>
                </a:lnTo>
                <a:lnTo>
                  <a:pt x="2633472" y="3008376"/>
                </a:lnTo>
                <a:lnTo>
                  <a:pt x="2642616" y="3017520"/>
                </a:lnTo>
                <a:lnTo>
                  <a:pt x="2670048" y="2990088"/>
                </a:lnTo>
                <a:moveTo>
                  <a:pt x="2615184" y="3044952"/>
                </a:moveTo>
                <a:lnTo>
                  <a:pt x="2606040" y="3035808"/>
                </a:lnTo>
                <a:lnTo>
                  <a:pt x="2587752" y="3063240"/>
                </a:lnTo>
                <a:lnTo>
                  <a:pt x="2587752" y="3072384"/>
                </a:lnTo>
                <a:lnTo>
                  <a:pt x="2615184" y="3044952"/>
                </a:lnTo>
                <a:moveTo>
                  <a:pt x="2569464" y="3090672"/>
                </a:moveTo>
                <a:lnTo>
                  <a:pt x="2560320" y="3081528"/>
                </a:lnTo>
                <a:lnTo>
                  <a:pt x="2532888" y="3108960"/>
                </a:lnTo>
                <a:lnTo>
                  <a:pt x="2542032" y="3118104"/>
                </a:lnTo>
                <a:lnTo>
                  <a:pt x="2569464" y="3090672"/>
                </a:lnTo>
                <a:moveTo>
                  <a:pt x="2514600" y="3145536"/>
                </a:moveTo>
                <a:lnTo>
                  <a:pt x="2505456" y="3136392"/>
                </a:lnTo>
                <a:lnTo>
                  <a:pt x="2487168" y="3163824"/>
                </a:lnTo>
                <a:lnTo>
                  <a:pt x="2487168" y="3172968"/>
                </a:lnTo>
                <a:lnTo>
                  <a:pt x="2514600" y="3145536"/>
                </a:lnTo>
                <a:moveTo>
                  <a:pt x="2468880" y="3191256"/>
                </a:moveTo>
                <a:lnTo>
                  <a:pt x="2459736" y="3182112"/>
                </a:lnTo>
                <a:lnTo>
                  <a:pt x="2432304" y="3209544"/>
                </a:lnTo>
                <a:lnTo>
                  <a:pt x="2441448" y="3218688"/>
                </a:lnTo>
                <a:lnTo>
                  <a:pt x="2468880" y="3191256"/>
                </a:lnTo>
                <a:moveTo>
                  <a:pt x="2414016" y="3246120"/>
                </a:moveTo>
                <a:lnTo>
                  <a:pt x="2404872" y="3236976"/>
                </a:lnTo>
                <a:lnTo>
                  <a:pt x="2386584" y="3264408"/>
                </a:lnTo>
                <a:lnTo>
                  <a:pt x="2386584" y="3273552"/>
                </a:lnTo>
                <a:lnTo>
                  <a:pt x="2414016" y="3246120"/>
                </a:lnTo>
                <a:moveTo>
                  <a:pt x="2368296" y="3291840"/>
                </a:moveTo>
                <a:lnTo>
                  <a:pt x="2359152" y="3282696"/>
                </a:lnTo>
                <a:lnTo>
                  <a:pt x="2331720" y="3310128"/>
                </a:lnTo>
                <a:lnTo>
                  <a:pt x="2340864" y="3319272"/>
                </a:lnTo>
                <a:lnTo>
                  <a:pt x="2368296" y="3291840"/>
                </a:lnTo>
                <a:moveTo>
                  <a:pt x="2313432" y="3346704"/>
                </a:moveTo>
                <a:lnTo>
                  <a:pt x="2304288" y="3337560"/>
                </a:lnTo>
                <a:lnTo>
                  <a:pt x="2286000" y="3364992"/>
                </a:lnTo>
                <a:lnTo>
                  <a:pt x="2286000" y="3374136"/>
                </a:lnTo>
                <a:lnTo>
                  <a:pt x="2313432" y="3346704"/>
                </a:lnTo>
                <a:moveTo>
                  <a:pt x="2267712" y="3392424"/>
                </a:moveTo>
                <a:lnTo>
                  <a:pt x="2258568" y="3383280"/>
                </a:lnTo>
                <a:lnTo>
                  <a:pt x="2231136" y="3410712"/>
                </a:lnTo>
                <a:lnTo>
                  <a:pt x="2240280" y="3419856"/>
                </a:lnTo>
                <a:lnTo>
                  <a:pt x="2267712" y="3392424"/>
                </a:lnTo>
                <a:moveTo>
                  <a:pt x="2212848" y="3447288"/>
                </a:moveTo>
                <a:lnTo>
                  <a:pt x="2203704" y="3438144"/>
                </a:lnTo>
                <a:lnTo>
                  <a:pt x="2185416" y="3465576"/>
                </a:lnTo>
                <a:lnTo>
                  <a:pt x="2185416" y="3474720"/>
                </a:lnTo>
                <a:lnTo>
                  <a:pt x="2212848" y="3447288"/>
                </a:lnTo>
              </a:path>
            </a:pathLst>
          </a:custGeom>
          <a:solidFill>
            <a:srgbClr val="927F76">
              <a:alpha val="30000"/>
            </a:srgbClr>
          </a:solidFill>
        </p:spPr>
        <p:txBody>
          <a:bodyPr/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对象12"/>
          <p:cNvSpPr>
            <a:spLocks noChangeAspect="1"/>
          </p:cNvSpPr>
          <p:nvPr>
            <p:custDataLst>
              <p:tags r:id="rId18"/>
            </p:custDataLst>
          </p:nvPr>
        </p:nvSpPr>
        <p:spPr>
          <a:xfrm>
            <a:off x="1487031" y="2742185"/>
            <a:ext cx="2160000" cy="2160000"/>
          </a:xfrm>
          <a:custGeom>
            <a:avLst/>
            <a:gdLst/>
            <a:ahLst/>
            <a:cxnLst/>
            <a:rect l="l" t="t" r="r" b="b"/>
            <a:pathLst>
              <a:path w="2340864" h="2340864">
                <a:moveTo>
                  <a:pt x="987552" y="73152"/>
                </a:moveTo>
                <a:lnTo>
                  <a:pt x="73152" y="987552"/>
                </a:lnTo>
                <a:cubicBezTo>
                  <a:pt x="-27432" y="1088136"/>
                  <a:pt x="-27432" y="1252728"/>
                  <a:pt x="73152" y="1353312"/>
                </a:cubicBezTo>
                <a:lnTo>
                  <a:pt x="987552" y="2267712"/>
                </a:lnTo>
                <a:cubicBezTo>
                  <a:pt x="1088136" y="2368296"/>
                  <a:pt x="1252728" y="2368296"/>
                  <a:pt x="1353312" y="2267712"/>
                </a:cubicBezTo>
                <a:lnTo>
                  <a:pt x="2267712" y="1353312"/>
                </a:lnTo>
                <a:cubicBezTo>
                  <a:pt x="2368296" y="1252728"/>
                  <a:pt x="2368296" y="1088136"/>
                  <a:pt x="2267712" y="987552"/>
                </a:cubicBezTo>
                <a:lnTo>
                  <a:pt x="1353312" y="73152"/>
                </a:lnTo>
                <a:cubicBezTo>
                  <a:pt x="1252728" y="-27432"/>
                  <a:pt x="1088136" y="-27432"/>
                  <a:pt x="987552" y="73152"/>
                </a:cubicBezTo>
              </a:path>
            </a:pathLst>
          </a:custGeom>
          <a:solidFill>
            <a:srgbClr val="FFFFFF"/>
          </a:solidFill>
        </p:spPr>
        <p:txBody>
          <a:bodyPr anchor="ctr" anchorCtr="0">
            <a:normAutofit/>
          </a:bodyPr>
          <a:p>
            <a:pPr algn="ctr"/>
            <a:r>
              <a:rPr lang="zh-CN" altLang="en-US" sz="2000" b="1" spc="3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论文基本内容</a:t>
            </a:r>
            <a:endParaRPr lang="zh-CN" altLang="en-US" sz="2000" b="1" spc="3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j-ea"/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19"/>
            </p:custDataLst>
          </p:nvPr>
        </p:nvSpPr>
        <p:spPr>
          <a:xfrm>
            <a:off x="4843145" y="1655445"/>
            <a:ext cx="5656580" cy="291465"/>
          </a:xfrm>
          <a:prstGeom prst="rect">
            <a:avLst/>
          </a:prstGeom>
          <a:noFill/>
        </p:spPr>
        <p:txBody>
          <a:bodyPr wrap="square" bIns="0" rtlCol="0" anchor="ctr" anchorCtr="0">
            <a:spAutoFit/>
          </a:bodyPr>
          <a:p>
            <a:pPr algn="l"/>
            <a:r>
              <a:rPr lang="en-US" altLang="zh-CN" sz="1600" b="1" spc="30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CodeUpdateArena [arXiv:2407.06249] </a:t>
            </a:r>
            <a:endParaRPr lang="en-US" altLang="zh-CN" sz="1600" b="1" spc="300">
              <a:solidFill>
                <a:srgbClr val="000000">
                  <a:lumMod val="75000"/>
                  <a:lumOff val="25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20"/>
            </p:custDataLst>
          </p:nvPr>
        </p:nvSpPr>
        <p:spPr>
          <a:xfrm>
            <a:off x="4057650" y="1946910"/>
            <a:ext cx="7372985" cy="1532255"/>
          </a:xfrm>
          <a:prstGeom prst="rect">
            <a:avLst/>
          </a:prstGeom>
          <a:noFill/>
        </p:spPr>
        <p:txBody>
          <a:bodyPr wrap="square" lIns="90170" tIns="46990" rIns="90170" bIns="46990" rtlCol="0" anchor="t" anchorCtr="0">
            <a:spAutoFit/>
          </a:bodyPr>
          <a:p>
            <a:pPr marL="457200" lvl="1" indent="457200">
              <a:lnSpc>
                <a:spcPct val="130000"/>
              </a:lnSpc>
            </a:pP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该论文是首个代码知识编辑基准、针对</a:t>
            </a:r>
            <a:r>
              <a:rPr lang="en-US" altLang="zh-CN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API</a:t>
            </a: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更新的知识编辑评估，然后采用的数据集是</a:t>
            </a:r>
            <a:r>
              <a:rPr lang="en-US" altLang="zh-CN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670</a:t>
            </a: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个程序合成样例，覆盖</a:t>
            </a:r>
            <a:r>
              <a:rPr lang="en-US" altLang="zh-CN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54</a:t>
            </a: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个函数更新，来自</a:t>
            </a:r>
            <a:r>
              <a:rPr lang="en-US" altLang="zh-CN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7</a:t>
            </a: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个</a:t>
            </a:r>
            <a:r>
              <a:rPr lang="en-US" altLang="zh-CN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Python</a:t>
            </a: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包，最后使用使用</a:t>
            </a:r>
            <a:r>
              <a:rPr lang="en-US" altLang="zh-CN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GPT-4</a:t>
            </a: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生成原子的、可执行的函数更新</a:t>
            </a:r>
            <a:endParaRPr lang="zh-CN" altLang="en-US" sz="1200" spc="150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  <a:p>
            <a:pPr marL="457200" lvl="1" indent="457200">
              <a:lnSpc>
                <a:spcPct val="130000"/>
              </a:lnSpc>
            </a:pP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提供了标准化的评估基准和数据集参考、证实了代码领域知识编辑的挑战性，所以尝试知识编辑</a:t>
            </a:r>
            <a:endParaRPr lang="zh-CN" altLang="en-US" sz="1200" spc="150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200" spc="150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21"/>
            </p:custDataLst>
          </p:nvPr>
        </p:nvSpPr>
        <p:spPr>
          <a:xfrm>
            <a:off x="5721350" y="3145790"/>
            <a:ext cx="4180205" cy="291465"/>
          </a:xfrm>
          <a:prstGeom prst="rect">
            <a:avLst/>
          </a:prstGeom>
          <a:noFill/>
        </p:spPr>
        <p:txBody>
          <a:bodyPr wrap="square" bIns="0" rtlCol="0" anchor="ctr" anchorCtr="0">
            <a:spAutoFit/>
          </a:bodyPr>
          <a:p>
            <a:pPr algn="l"/>
            <a:r>
              <a:rPr lang="en-US" altLang="zh-CN" sz="1600" b="1" spc="30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ReCode [arXiv:2506.20495] </a:t>
            </a:r>
            <a:endParaRPr lang="en-US" altLang="zh-CN" sz="1600" b="1" spc="300">
              <a:solidFill>
                <a:srgbClr val="000000">
                  <a:lumMod val="75000"/>
                  <a:lumOff val="25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22"/>
            </p:custDataLst>
          </p:nvPr>
        </p:nvSpPr>
        <p:spPr>
          <a:xfrm>
            <a:off x="5547995" y="3437255"/>
            <a:ext cx="6201410" cy="1052830"/>
          </a:xfrm>
          <a:prstGeom prst="rect">
            <a:avLst/>
          </a:prstGeom>
          <a:noFill/>
        </p:spPr>
        <p:txBody>
          <a:bodyPr wrap="square" lIns="90170" tIns="46990" rIns="90170" bIns="46990" rtlCol="0" anchor="t" anchorCtr="0">
            <a:spAutoFit/>
          </a:bodyPr>
          <a:p>
            <a:pPr>
              <a:lnSpc>
                <a:spcPct val="130000"/>
              </a:lnSpc>
            </a:pPr>
            <a:r>
              <a:rPr lang="en-US" altLang="zh-CN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  </a:t>
            </a: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提出</a:t>
            </a:r>
            <a:r>
              <a:rPr lang="en-US" altLang="zh-CN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ReCode</a:t>
            </a: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（基于规则的强化学习代码更新）构建约</a:t>
            </a:r>
            <a:r>
              <a:rPr lang="en-US" altLang="zh-CN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2,000</a:t>
            </a: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个数据条目用于版本迁移训练、使用</a:t>
            </a:r>
            <a:r>
              <a:rPr lang="en-US" altLang="zh-CN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GRPO</a:t>
            </a: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和</a:t>
            </a:r>
            <a:r>
              <a:rPr lang="en-US" altLang="zh-CN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DAPO</a:t>
            </a: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算法、在</a:t>
            </a:r>
            <a:r>
              <a:rPr lang="en-US" altLang="zh-CN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CodeUpdateArena</a:t>
            </a: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上取得实质性提升、</a:t>
            </a:r>
            <a:r>
              <a:rPr lang="en-US" altLang="zh-CN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Qwen2.5-Coder-7B</a:t>
            </a: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训练后超越</a:t>
            </a:r>
            <a:r>
              <a:rPr lang="en-US" altLang="zh-CN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32B</a:t>
            </a: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参数的指令微调模型</a:t>
            </a:r>
            <a:endParaRPr lang="zh-CN" altLang="en-US" sz="1200" spc="150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  </a:t>
            </a: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证明了强化学习在</a:t>
            </a:r>
            <a:r>
              <a:rPr lang="en-US" altLang="zh-CN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API</a:t>
            </a: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更新任务上的有效性、提供了</a:t>
            </a:r>
            <a:r>
              <a:rPr lang="en-US" altLang="zh-CN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RL</a:t>
            </a: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奖励函数设计的参考</a:t>
            </a:r>
            <a:endParaRPr lang="zh-CN" altLang="en-US" sz="1200" spc="150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23"/>
            </p:custDataLst>
          </p:nvPr>
        </p:nvSpPr>
        <p:spPr>
          <a:xfrm>
            <a:off x="4857750" y="4636770"/>
            <a:ext cx="5542915" cy="291465"/>
          </a:xfrm>
          <a:prstGeom prst="rect">
            <a:avLst/>
          </a:prstGeom>
          <a:noFill/>
        </p:spPr>
        <p:txBody>
          <a:bodyPr wrap="square" bIns="0" rtlCol="0" anchor="ctr" anchorCtr="0">
            <a:spAutoFit/>
          </a:bodyPr>
          <a:p>
            <a:pPr algn="l"/>
            <a:r>
              <a:rPr lang="en-US" altLang="zh-CN" sz="1600" b="1" spc="30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GitChameleon 2.0 [arXiv:2507.12367] </a:t>
            </a:r>
            <a:endParaRPr lang="en-US" altLang="zh-CN" sz="1600" b="1" spc="300">
              <a:solidFill>
                <a:srgbClr val="000000">
                  <a:lumMod val="75000"/>
                  <a:lumOff val="25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24"/>
            </p:custDataLst>
          </p:nvPr>
        </p:nvSpPr>
        <p:spPr>
          <a:xfrm>
            <a:off x="4708525" y="4928235"/>
            <a:ext cx="6281420" cy="1292860"/>
          </a:xfrm>
          <a:prstGeom prst="rect">
            <a:avLst/>
          </a:prstGeom>
          <a:noFill/>
        </p:spPr>
        <p:txBody>
          <a:bodyPr wrap="square" lIns="90170" tIns="46990" rIns="90170" bIns="46990" rtlCol="0" anchor="t" anchorCtr="0">
            <a:spAutoFit/>
          </a:bodyPr>
          <a:p>
            <a:pPr>
              <a:lnSpc>
                <a:spcPct val="130000"/>
              </a:lnSpc>
            </a:pPr>
            <a:r>
              <a:rPr lang="en-US" altLang="zh-CN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   </a:t>
            </a: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用了</a:t>
            </a:r>
            <a:r>
              <a:rPr lang="en-US" altLang="zh-CN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328</a:t>
            </a: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个</a:t>
            </a:r>
            <a:r>
              <a:rPr lang="en-US" altLang="zh-CN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Python</a:t>
            </a: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代码完成问题，每个都配有可执行单元测试、问题明确指定特定库版本，强调版本兼容性、并且说明现有基准要么缺乏执行评估，要么关注迁移而非特定版本生成</a:t>
            </a:r>
            <a:endParaRPr lang="zh-CN" altLang="en-US" sz="1200" spc="150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   </a:t>
            </a: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版本不兼容是一个严重且复杂的问题，所以想要构建基于官方文档的真实数据集</a:t>
            </a:r>
            <a:endParaRPr lang="zh-CN" altLang="en-US" sz="1200" spc="150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9" name="对象5"/>
          <p:cNvSpPr/>
          <p:nvPr>
            <p:custDataLst>
              <p:tags r:id="rId25"/>
            </p:custDataLst>
          </p:nvPr>
        </p:nvSpPr>
        <p:spPr>
          <a:xfrm>
            <a:off x="3463161" y="1242815"/>
            <a:ext cx="851794" cy="851794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27432" y="292608"/>
                </a:moveTo>
                <a:cubicBezTo>
                  <a:pt x="-9144" y="329184"/>
                  <a:pt x="-9144" y="393192"/>
                  <a:pt x="27432" y="438912"/>
                </a:cubicBezTo>
                <a:lnTo>
                  <a:pt x="292608" y="694944"/>
                </a:lnTo>
                <a:cubicBezTo>
                  <a:pt x="329184" y="740664"/>
                  <a:pt x="393192" y="740664"/>
                  <a:pt x="438912" y="694944"/>
                </a:cubicBezTo>
                <a:lnTo>
                  <a:pt x="694944" y="438912"/>
                </a:lnTo>
                <a:cubicBezTo>
                  <a:pt x="740664" y="393192"/>
                  <a:pt x="740664" y="329184"/>
                  <a:pt x="694944" y="292608"/>
                </a:cubicBezTo>
                <a:lnTo>
                  <a:pt x="438912" y="27432"/>
                </a:lnTo>
                <a:cubicBezTo>
                  <a:pt x="393192" y="-9144"/>
                  <a:pt x="329184" y="-9144"/>
                  <a:pt x="292608" y="27432"/>
                </a:cubicBezTo>
                <a:lnTo>
                  <a:pt x="27432" y="292608"/>
                </a:lnTo>
              </a:path>
            </a:pathLst>
          </a:custGeom>
          <a:solidFill>
            <a:srgbClr val="5D73AB"/>
          </a:soli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  <a:cs typeface="+mj-lt"/>
                <a:sym typeface="+mn-ea"/>
              </a:rPr>
              <a:t>01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  <a:cs typeface="+mj-lt"/>
              <a:sym typeface="+mn-ea"/>
            </a:endParaRPr>
          </a:p>
        </p:txBody>
      </p:sp>
    </p:spTree>
    <p:custDataLst>
      <p:tags r:id="rId26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33-葛枫"/>
          <p:cNvPicPr>
            <a:picLocks noChangeAspect="1"/>
          </p:cNvPicPr>
          <p:nvPr/>
        </p:nvPicPr>
        <p:blipFill>
          <a:blip r:embed="rId1"/>
          <a:srcRect t="7893" b="7885"/>
          <a:stretch>
            <a:fillRect/>
          </a:stretch>
        </p:blipFill>
        <p:spPr>
          <a:xfrm>
            <a:off x="-20955" y="0"/>
            <a:ext cx="12212955" cy="6857365"/>
          </a:xfrm>
          <a:prstGeom prst="rect">
            <a:avLst/>
          </a:prstGeom>
        </p:spPr>
      </p:pic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-10795" y="635"/>
            <a:ext cx="12213590" cy="6856730"/>
          </a:xfrm>
          <a:prstGeom prst="rect">
            <a:avLst/>
          </a:prstGeom>
          <a:solidFill>
            <a:schemeClr val="tx2">
              <a:lumMod val="25000"/>
              <a:lumOff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sp>
        <p:nvSpPr>
          <p:cNvPr id="9" name="单圆角矩形 8"/>
          <p:cNvSpPr/>
          <p:nvPr>
            <p:custDataLst>
              <p:tags r:id="rId3"/>
            </p:custDataLst>
          </p:nvPr>
        </p:nvSpPr>
        <p:spPr>
          <a:xfrm>
            <a:off x="-20320" y="2476500"/>
            <a:ext cx="12212320" cy="1908810"/>
          </a:xfrm>
          <a:prstGeom prst="round1Rect">
            <a:avLst>
              <a:gd name="adj" fmla="val 0"/>
            </a:avLst>
          </a:prstGeom>
          <a:solidFill>
            <a:srgbClr val="51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sp>
        <p:nvSpPr>
          <p:cNvPr id="5" name="单圆角矩形 4"/>
          <p:cNvSpPr/>
          <p:nvPr>
            <p:custDataLst>
              <p:tags r:id="rId4"/>
            </p:custDataLst>
          </p:nvPr>
        </p:nvSpPr>
        <p:spPr>
          <a:xfrm>
            <a:off x="226060" y="2476500"/>
            <a:ext cx="7074535" cy="1908810"/>
          </a:xfrm>
          <a:prstGeom prst="round1Rect">
            <a:avLst>
              <a:gd name="adj" fmla="val 0"/>
            </a:avLst>
          </a:prstGeom>
          <a:solidFill>
            <a:srgbClr val="5F8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pic>
        <p:nvPicPr>
          <p:cNvPr id="2" name="图片 1" descr="底图-0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4676"/>
          <a:stretch>
            <a:fillRect/>
          </a:stretch>
        </p:blipFill>
        <p:spPr>
          <a:xfrm>
            <a:off x="356235" y="2873375"/>
            <a:ext cx="6939280" cy="164592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1880870" y="3473450"/>
            <a:ext cx="4950460" cy="457200"/>
          </a:xfrm>
          <a:prstGeom prst="rect">
            <a:avLst/>
          </a:prstGeom>
        </p:spPr>
        <p:txBody>
          <a:bodyPr wrap="square">
            <a:spAutoFit/>
          </a:bodyPr>
          <a:p>
            <a:pPr algn="l" fontAlgn="auto">
              <a:lnSpc>
                <a:spcPct val="170000"/>
              </a:lnSpc>
            </a:pPr>
            <a:r>
              <a:rPr lang="zh-CN" sz="1400" b="1" strike="noStrike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尝试小实践</a:t>
            </a:r>
            <a:endParaRPr lang="zh-CN" sz="1400" b="1" strike="noStrike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cxnSp>
        <p:nvCxnSpPr>
          <p:cNvPr id="8" name="直接连接符 7"/>
          <p:cNvCxnSpPr/>
          <p:nvPr>
            <p:custDataLst>
              <p:tags r:id="rId8"/>
            </p:custDataLst>
          </p:nvPr>
        </p:nvCxnSpPr>
        <p:spPr>
          <a:xfrm>
            <a:off x="1975803" y="3497580"/>
            <a:ext cx="15982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17"/>
          <p:cNvSpPr txBox="1"/>
          <p:nvPr>
            <p:custDataLst>
              <p:tags r:id="rId9"/>
            </p:custDataLst>
          </p:nvPr>
        </p:nvSpPr>
        <p:spPr>
          <a:xfrm>
            <a:off x="1880870" y="2904173"/>
            <a:ext cx="421513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强化学习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/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偏好微调方法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11" name="文本框 17"/>
          <p:cNvSpPr txBox="1"/>
          <p:nvPr>
            <p:custDataLst>
              <p:tags r:id="rId10"/>
            </p:custDataLst>
          </p:nvPr>
        </p:nvSpPr>
        <p:spPr>
          <a:xfrm>
            <a:off x="226060" y="2774633"/>
            <a:ext cx="1823720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02</a:t>
            </a:r>
            <a:endParaRPr lang="en-US" altLang="zh-CN" sz="8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pic>
        <p:nvPicPr>
          <p:cNvPr id="3" name="图片 2" descr="33-葛枫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"/>
          <a:srcRect l="16666" r="16666"/>
          <a:stretch>
            <a:fillRect/>
          </a:stretch>
        </p:blipFill>
        <p:spPr>
          <a:xfrm>
            <a:off x="7300892" y="1631286"/>
            <a:ext cx="3600000" cy="3600000"/>
          </a:xfrm>
          <a:prstGeom prst="rect">
            <a:avLst/>
          </a:prstGeom>
        </p:spPr>
      </p:pic>
      <p:pic>
        <p:nvPicPr>
          <p:cNvPr id="7" name="图片 6" descr="校标、校名-透空2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08610" y="3917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3" name="图片 12" descr="底图-1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 descr="未标题-2_画板 1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8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" name="文本框 17"/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02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强化学习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/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偏好微调方法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/>
            <p:cNvSpPr/>
            <p:nvPr>
              <p:custDataLst>
                <p:tags r:id="rId5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1" name="图片 10" descr="建筑-14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12" name="图片 11" descr="建筑-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2" name="任意多边形: 形状 10"/>
          <p:cNvSpPr/>
          <p:nvPr>
            <p:custDataLst>
              <p:tags r:id="rId10"/>
            </p:custDataLst>
          </p:nvPr>
        </p:nvSpPr>
        <p:spPr>
          <a:xfrm>
            <a:off x="6745605" y="1320165"/>
            <a:ext cx="5446395" cy="5537835"/>
          </a:xfrm>
          <a:custGeom>
            <a:avLst/>
            <a:gdLst>
              <a:gd name="connsiteX0" fmla="*/ 1434166 w 5642440"/>
              <a:gd name="connsiteY0" fmla="*/ 0 h 5736665"/>
              <a:gd name="connsiteX1" fmla="*/ 5642440 w 5642440"/>
              <a:gd name="connsiteY1" fmla="*/ 0 h 5736665"/>
              <a:gd name="connsiteX2" fmla="*/ 5642440 w 5642440"/>
              <a:gd name="connsiteY2" fmla="*/ 5736665 h 5736665"/>
              <a:gd name="connsiteX3" fmla="*/ 0 w 5642440"/>
              <a:gd name="connsiteY3" fmla="*/ 5736665 h 5736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42440" h="5736665">
                <a:moveTo>
                  <a:pt x="1434166" y="0"/>
                </a:moveTo>
                <a:lnTo>
                  <a:pt x="5642440" y="0"/>
                </a:lnTo>
                <a:lnTo>
                  <a:pt x="5642440" y="5736665"/>
                </a:lnTo>
                <a:lnTo>
                  <a:pt x="0" y="5736665"/>
                </a:lnTo>
                <a:close/>
              </a:path>
            </a:pathLst>
          </a:custGeom>
          <a:blipFill rotWithShape="1">
            <a:blip r:embed="rId11" cstate="screen"/>
            <a:tile tx="-825500" ty="-107950" sx="46000" sy="46000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endParaRPr lang="en-US" altLang="zh-CN">
              <a:solidFill>
                <a:schemeClr val="tx1">
                  <a:lumMod val="50000"/>
                  <a:lumOff val="50000"/>
                </a:schemeClr>
              </a:solidFill>
              <a:cs typeface="汉仪大黑简" panose="02010609000101010101" charset="-122"/>
              <a:sym typeface="+mn-ea"/>
            </a:endParaRPr>
          </a:p>
        </p:txBody>
      </p:sp>
      <p:sp>
        <p:nvSpPr>
          <p:cNvPr id="18" name="平行四边形 17"/>
          <p:cNvSpPr/>
          <p:nvPr>
            <p:custDataLst>
              <p:tags r:id="rId12"/>
            </p:custDataLst>
          </p:nvPr>
        </p:nvSpPr>
        <p:spPr>
          <a:xfrm>
            <a:off x="966470" y="3175635"/>
            <a:ext cx="5414010" cy="1626870"/>
          </a:xfrm>
          <a:prstGeom prst="parallelogram">
            <a:avLst>
              <a:gd name="adj" fmla="val 24824"/>
            </a:avLst>
          </a:prstGeom>
          <a:solidFill>
            <a:srgbClr val="515983"/>
          </a:solidFill>
          <a:ln>
            <a:noFill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13"/>
            </p:custDataLst>
          </p:nvPr>
        </p:nvSpPr>
        <p:spPr>
          <a:xfrm>
            <a:off x="1259205" y="3218180"/>
            <a:ext cx="4257675" cy="189801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p>
            <a:pPr lvl="0" algn="l" fontAlgn="auto">
              <a:lnSpc>
                <a:spcPct val="130000"/>
              </a:lnSpc>
              <a:spcAft>
                <a:spcPts val="1000"/>
              </a:spcAft>
              <a:buClrTx/>
              <a:buSzTx/>
              <a:buFontTx/>
            </a:pPr>
            <a:r>
              <a:rPr lang="en-US" altLang="zh-CN" sz="1200" spc="15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    </a:t>
            </a:r>
            <a:r>
              <a:rPr lang="zh-CN" altLang="en-US" sz="1200" spc="15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环境相关配置</a:t>
            </a:r>
            <a:r>
              <a:rPr lang="en-US" altLang="zh-CN" sz="1200" spc="15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Transformers4.36.0+PEFT0.7.0</a:t>
            </a:r>
            <a:r>
              <a:rPr lang="zh-CN" altLang="en-US" sz="1200" spc="15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然后训练脚本</a:t>
            </a:r>
            <a:r>
              <a:rPr lang="en-US" altLang="zh-CN" sz="1200" spc="15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 + </a:t>
            </a:r>
            <a:r>
              <a:rPr lang="zh-CN" altLang="en-US" sz="1200" spc="15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数据</a:t>
            </a:r>
            <a:r>
              <a:rPr lang="en-US" altLang="zh-CN" sz="1200" spc="15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pipeline</a:t>
            </a:r>
            <a:r>
              <a:rPr lang="zh-CN" altLang="en-US" sz="1200" spc="15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，经历了</a:t>
            </a:r>
            <a:r>
              <a:rPr lang="en-US" altLang="zh-CN" sz="1200" spc="15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7</a:t>
            </a:r>
            <a:r>
              <a:rPr lang="zh-CN" altLang="en-US" sz="1200" spc="15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次训练尝试</a:t>
            </a:r>
            <a:br>
              <a:rPr lang="zh-CN" altLang="en-US" sz="1200" spc="15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</a:br>
            <a:r>
              <a:rPr lang="zh-CN" altLang="en-US" sz="1200" spc="15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但是</a:t>
            </a:r>
            <a:r>
              <a:rPr lang="en-US" altLang="zh-CN" sz="1200" spc="15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Loss</a:t>
            </a:r>
            <a:r>
              <a:rPr lang="zh-CN" altLang="en-US" sz="1200" spc="15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在</a:t>
            </a:r>
            <a:r>
              <a:rPr lang="en-US" altLang="zh-CN" sz="1200" spc="15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20-30</a:t>
            </a:r>
            <a:r>
              <a:rPr lang="zh-CN" altLang="en-US" sz="1200" spc="15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步后变为</a:t>
            </a:r>
            <a:r>
              <a:rPr lang="en-US" altLang="zh-CN" sz="1200" spc="15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NaN</a:t>
            </a:r>
            <a:r>
              <a:rPr lang="zh-CN" altLang="en-US" sz="1200" spc="15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调查分析了一下</a:t>
            </a:r>
            <a:r>
              <a:rPr lang="en-US" altLang="zh-CN" sz="1200" spc="15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PEFT</a:t>
            </a:r>
            <a:r>
              <a:rPr lang="zh-CN" altLang="en-US" sz="1200" spc="15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库与</a:t>
            </a:r>
            <a:r>
              <a:rPr lang="en-US" altLang="zh-CN" sz="1200" spc="15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Qwen2.5-Coder</a:t>
            </a:r>
            <a:r>
              <a:rPr lang="zh-CN" altLang="en-US" sz="1200" spc="15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不兼容排查：</a:t>
            </a:r>
            <a:r>
              <a:rPr lang="en-US" altLang="zh-CN" sz="1200" spc="15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7</a:t>
            </a:r>
            <a:r>
              <a:rPr lang="zh-CN" altLang="en-US" sz="1200" spc="15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次实验主要是用来降低学习率、梯度裁剪、降级库版本</a:t>
            </a:r>
            <a:r>
              <a:rPr lang="en-US" altLang="zh-CN" sz="1200" spc="15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...</a:t>
            </a:r>
            <a:r>
              <a:rPr lang="zh-CN" altLang="en-US" sz="1200" spc="15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结果是目前还没有一个比较理想化的输出全部失败</a:t>
            </a:r>
            <a:endParaRPr lang="zh-CN" altLang="en-US" sz="1200" spc="150">
              <a:solidFill>
                <a:srgbClr val="FFFFFF"/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  <a:p>
            <a:pPr lvl="0" algn="l" fontAlgn="auto">
              <a:lnSpc>
                <a:spcPct val="130000"/>
              </a:lnSpc>
              <a:spcAft>
                <a:spcPts val="1000"/>
              </a:spcAft>
              <a:buClrTx/>
              <a:buSzTx/>
              <a:buFontTx/>
            </a:pPr>
            <a:endParaRPr lang="zh-CN" altLang="en-US" sz="1200" spc="150">
              <a:solidFill>
                <a:srgbClr val="FFFFFF"/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14"/>
            </p:custDataLst>
          </p:nvPr>
        </p:nvSpPr>
        <p:spPr>
          <a:xfrm>
            <a:off x="2075180" y="1830070"/>
            <a:ext cx="4258800" cy="81026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p>
            <a:pPr lvl="0" algn="l" fontAlgn="auto">
              <a:lnSpc>
                <a:spcPct val="130000"/>
              </a:lnSpc>
              <a:spcAft>
                <a:spcPts val="1000"/>
              </a:spcAft>
              <a:buClrTx/>
              <a:buSzTx/>
              <a:buFontTx/>
            </a:pPr>
            <a:r>
              <a:rPr lang="en-US" altLang="zh-CN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    </a:t>
            </a: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仅更新深层（</a:t>
            </a:r>
            <a:r>
              <a:rPr lang="en-US" altLang="zh-CN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22-31</a:t>
            </a: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层，共</a:t>
            </a:r>
            <a:r>
              <a:rPr lang="en-US" altLang="zh-CN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10</a:t>
            </a: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层）、保护浅层特征提取能力</a:t>
            </a:r>
            <a:r>
              <a:rPr lang="en-US" altLang="zh-CN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  </a:t>
            </a: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、参数量：</a:t>
            </a:r>
            <a:r>
              <a:rPr lang="en-US" altLang="zh-CN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42M </a:t>
            </a:r>
            <a:r>
              <a:rPr lang="en-US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→</a:t>
            </a:r>
            <a:r>
              <a:rPr lang="en-US" altLang="zh-CN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 13M</a:t>
            </a: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（减少</a:t>
            </a:r>
            <a:r>
              <a:rPr lang="en-US" altLang="zh-CN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69%</a:t>
            </a: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）目标：避免灾难性遗忘</a:t>
            </a:r>
            <a:endParaRPr lang="zh-CN" altLang="en-US" sz="1200" spc="15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15"/>
            </p:custDataLst>
          </p:nvPr>
        </p:nvSpPr>
        <p:spPr>
          <a:xfrm>
            <a:off x="2263140" y="1479233"/>
            <a:ext cx="4070985" cy="353060"/>
          </a:xfrm>
          <a:prstGeom prst="rect">
            <a:avLst/>
          </a:prstGeom>
          <a:noFill/>
        </p:spPr>
        <p:txBody>
          <a:bodyPr wrap="square" bIns="0" rtlCol="0" anchor="ctr" anchorCtr="0">
            <a:spAutoFit/>
          </a:bodyPr>
          <a:p>
            <a:pPr algn="l">
              <a:buClrTx/>
              <a:buSzTx/>
              <a:buFontTx/>
            </a:pPr>
            <a:r>
              <a:rPr lang="zh-CN" altLang="en-US" sz="2000" b="1" spc="300" dirty="0">
                <a:solidFill>
                  <a:srgbClr val="515983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设计思路（延续</a:t>
            </a:r>
            <a:r>
              <a:rPr lang="en-US" altLang="zh-CN" sz="2000" b="1" spc="300" dirty="0">
                <a:solidFill>
                  <a:srgbClr val="515983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ReCode</a:t>
            </a:r>
            <a:r>
              <a:rPr lang="zh-CN" altLang="en-US" sz="2000" b="1" spc="300" dirty="0">
                <a:solidFill>
                  <a:srgbClr val="515983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）</a:t>
            </a:r>
            <a:endParaRPr lang="zh-CN" altLang="en-US" sz="2000" b="1" spc="300" dirty="0">
              <a:solidFill>
                <a:srgbClr val="515983"/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34" name="平行四边形 33"/>
          <p:cNvSpPr/>
          <p:nvPr>
            <p:custDataLst>
              <p:tags r:id="rId16"/>
            </p:custDataLst>
          </p:nvPr>
        </p:nvSpPr>
        <p:spPr>
          <a:xfrm>
            <a:off x="1703705" y="1569720"/>
            <a:ext cx="248920" cy="755650"/>
          </a:xfrm>
          <a:prstGeom prst="parallelogram">
            <a:avLst>
              <a:gd name="adj" fmla="val 66836"/>
            </a:avLst>
          </a:prstGeom>
          <a:solidFill>
            <a:srgbClr val="515983">
              <a:alpha val="53000"/>
            </a:srgbClr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      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23355" y="1320165"/>
            <a:ext cx="5678805" cy="12153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61635" y="2639060"/>
            <a:ext cx="6703060" cy="42189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90270" y="5076825"/>
            <a:ext cx="4482465" cy="9588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818245" y="3427095"/>
            <a:ext cx="3163570" cy="3430905"/>
          </a:xfrm>
          <a:prstGeom prst="rect">
            <a:avLst/>
          </a:prstGeom>
        </p:spPr>
      </p:pic>
    </p:spTree>
    <p:custDataLst>
      <p:tags r:id="rId2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12678"/>
          <a:stretch>
            <a:fillRect/>
          </a:stretch>
        </p:blipFill>
        <p:spPr>
          <a:xfrm>
            <a:off x="635" y="0"/>
            <a:ext cx="12202160" cy="685800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-10795" y="-635"/>
            <a:ext cx="12213590" cy="6858000"/>
          </a:xfrm>
          <a:prstGeom prst="rect">
            <a:avLst/>
          </a:prstGeom>
          <a:solidFill>
            <a:schemeClr val="tx2">
              <a:lumMod val="25000"/>
              <a:lumOff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sp>
        <p:nvSpPr>
          <p:cNvPr id="9" name="单圆角矩形 8"/>
          <p:cNvSpPr/>
          <p:nvPr>
            <p:custDataLst>
              <p:tags r:id="rId4"/>
            </p:custDataLst>
          </p:nvPr>
        </p:nvSpPr>
        <p:spPr>
          <a:xfrm>
            <a:off x="0" y="2476500"/>
            <a:ext cx="12192000" cy="1908810"/>
          </a:xfrm>
          <a:prstGeom prst="round1Rect">
            <a:avLst>
              <a:gd name="adj" fmla="val 0"/>
            </a:avLst>
          </a:prstGeom>
          <a:solidFill>
            <a:srgbClr val="5F8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sp>
        <p:nvSpPr>
          <p:cNvPr id="5" name="单圆角矩形 4"/>
          <p:cNvSpPr/>
          <p:nvPr>
            <p:custDataLst>
              <p:tags r:id="rId5"/>
            </p:custDataLst>
          </p:nvPr>
        </p:nvSpPr>
        <p:spPr>
          <a:xfrm>
            <a:off x="226060" y="2476500"/>
            <a:ext cx="7074535" cy="1908810"/>
          </a:xfrm>
          <a:prstGeom prst="round1Rect">
            <a:avLst>
              <a:gd name="adj" fmla="val 0"/>
            </a:avLst>
          </a:prstGeom>
          <a:solidFill>
            <a:srgbClr val="51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pic>
        <p:nvPicPr>
          <p:cNvPr id="3" name="图片 2" descr="底图-0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r="4676"/>
          <a:stretch>
            <a:fillRect/>
          </a:stretch>
        </p:blipFill>
        <p:spPr>
          <a:xfrm>
            <a:off x="356235" y="2873375"/>
            <a:ext cx="6939280" cy="1645920"/>
          </a:xfrm>
          <a:prstGeom prst="rect">
            <a:avLst/>
          </a:prstGeom>
        </p:spPr>
      </p:pic>
      <p:cxnSp>
        <p:nvCxnSpPr>
          <p:cNvPr id="7" name="直接连接符 6"/>
          <p:cNvCxnSpPr/>
          <p:nvPr>
            <p:custDataLst>
              <p:tags r:id="rId8"/>
            </p:custDataLst>
          </p:nvPr>
        </p:nvCxnSpPr>
        <p:spPr>
          <a:xfrm>
            <a:off x="1975803" y="3497580"/>
            <a:ext cx="15982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17"/>
          <p:cNvSpPr txBox="1"/>
          <p:nvPr/>
        </p:nvSpPr>
        <p:spPr>
          <a:xfrm>
            <a:off x="1880870" y="2904173"/>
            <a:ext cx="394208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知识编辑方法（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ROME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）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13" name="文本框 17"/>
          <p:cNvSpPr txBox="1"/>
          <p:nvPr>
            <p:custDataLst>
              <p:tags r:id="rId9"/>
            </p:custDataLst>
          </p:nvPr>
        </p:nvSpPr>
        <p:spPr>
          <a:xfrm>
            <a:off x="226060" y="2774633"/>
            <a:ext cx="1823720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03</a:t>
            </a:r>
            <a:endParaRPr lang="en-US" altLang="zh-CN" sz="8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 l="17818" r="17818"/>
          <a:stretch>
            <a:fillRect/>
          </a:stretch>
        </p:blipFill>
        <p:spPr>
          <a:xfrm>
            <a:off x="7300848" y="1697924"/>
            <a:ext cx="3600000" cy="3600000"/>
          </a:xfrm>
          <a:prstGeom prst="rect">
            <a:avLst/>
          </a:prstGeom>
        </p:spPr>
      </p:pic>
      <p:pic>
        <p:nvPicPr>
          <p:cNvPr id="14" name="图片 13" descr="校标、校名-透空2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08610" y="3917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5" name="图片 14" descr="底图-1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 descr="未标题-2_画板 1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8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" name="椭圆 57"/>
          <p:cNvSpPr/>
          <p:nvPr>
            <p:custDataLst>
              <p:tags r:id="rId1"/>
            </p:custDataLst>
          </p:nvPr>
        </p:nvSpPr>
        <p:spPr>
          <a:xfrm>
            <a:off x="3890010" y="978535"/>
            <a:ext cx="4326890" cy="4326890"/>
          </a:xfrm>
          <a:prstGeom prst="ellipse">
            <a:avLst/>
          </a:prstGeom>
          <a:solidFill>
            <a:srgbClr val="A6B1C6">
              <a:alpha val="1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3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/>
            <p:cNvSpPr/>
            <p:nvPr>
              <p:custDataLst>
                <p:tags r:id="rId4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1" name="图片 10" descr="建筑-14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3" name="文本框 17"/>
          <p:cNvSpPr txBox="1"/>
          <p:nvPr>
            <p:custDataLst>
              <p:tags r:id="rId7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03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知识编辑方法（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ROME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）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26" name="椭圆 25"/>
          <p:cNvSpPr/>
          <p:nvPr>
            <p:custDataLst>
              <p:tags r:id="rId9"/>
            </p:custDataLst>
          </p:nvPr>
        </p:nvSpPr>
        <p:spPr>
          <a:xfrm>
            <a:off x="4929505" y="2018030"/>
            <a:ext cx="2247900" cy="2247900"/>
          </a:xfrm>
          <a:prstGeom prst="ellipse">
            <a:avLst/>
          </a:prstGeom>
          <a:solidFill>
            <a:srgbClr val="A6B1C6">
              <a:alpha val="46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9" name="椭圆 18"/>
          <p:cNvSpPr/>
          <p:nvPr>
            <p:custDataLst>
              <p:tags r:id="rId10"/>
            </p:custDataLst>
          </p:nvPr>
        </p:nvSpPr>
        <p:spPr>
          <a:xfrm>
            <a:off x="5081270" y="2159635"/>
            <a:ext cx="1944000" cy="1944000"/>
          </a:xfrm>
          <a:prstGeom prst="ellipse">
            <a:avLst/>
          </a:prstGeom>
          <a:gradFill>
            <a:gsLst>
              <a:gs pos="100000">
                <a:srgbClr val="5F85C3"/>
              </a:gs>
              <a:gs pos="0">
                <a:srgbClr val="5F85C3">
                  <a:alpha val="61000"/>
                </a:srgbClr>
              </a:gs>
            </a:gsLst>
            <a:lin ang="16200000" scaled="0"/>
          </a:gradFill>
          <a:ln>
            <a:noFill/>
          </a:ln>
          <a:effectLst>
            <a:outerShdw blurRad="215900" dist="38100" dir="2700000" algn="tl" rotWithShape="0">
              <a:srgbClr val="C8894A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zh-CN" altLang="en-US" sz="20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2" name="椭圆 21"/>
          <p:cNvSpPr/>
          <p:nvPr>
            <p:custDataLst>
              <p:tags r:id="rId11"/>
            </p:custDataLst>
          </p:nvPr>
        </p:nvSpPr>
        <p:spPr>
          <a:xfrm>
            <a:off x="4335145" y="1423353"/>
            <a:ext cx="3436620" cy="3437255"/>
          </a:xfrm>
          <a:prstGeom prst="ellipse">
            <a:avLst/>
          </a:prstGeom>
          <a:noFill/>
          <a:ln>
            <a:solidFill>
              <a:srgbClr val="5F85C3"/>
            </a:solidFill>
          </a:ln>
          <a:effectLst>
            <a:outerShdw blurRad="50800" dist="38100" dir="2700000" algn="tl" rotWithShape="0">
              <a:srgbClr val="927F7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1" name="弧形 30"/>
          <p:cNvSpPr/>
          <p:nvPr>
            <p:custDataLst>
              <p:tags r:id="rId12"/>
            </p:custDataLst>
          </p:nvPr>
        </p:nvSpPr>
        <p:spPr>
          <a:xfrm rot="12600000">
            <a:off x="4668203" y="1707198"/>
            <a:ext cx="2769235" cy="2769235"/>
          </a:xfrm>
          <a:prstGeom prst="arc">
            <a:avLst>
              <a:gd name="adj1" fmla="val 17360505"/>
              <a:gd name="adj2" fmla="val 21121678"/>
            </a:avLst>
          </a:prstGeom>
          <a:ln w="6350">
            <a:gradFill>
              <a:gsLst>
                <a:gs pos="0">
                  <a:srgbClr val="A6B1C6">
                    <a:alpha val="21000"/>
                  </a:srgbClr>
                </a:gs>
                <a:gs pos="60000">
                  <a:srgbClr val="5F85C3"/>
                </a:gs>
              </a:gsLst>
              <a:lin ang="5400000" scaled="1"/>
            </a:gradFill>
            <a:prstDash val="dash"/>
            <a:tailEnd type="triangle"/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椭圆 22"/>
          <p:cNvSpPr/>
          <p:nvPr>
            <p:custDataLst>
              <p:tags r:id="rId13"/>
            </p:custDataLst>
          </p:nvPr>
        </p:nvSpPr>
        <p:spPr>
          <a:xfrm>
            <a:off x="7025005" y="3945890"/>
            <a:ext cx="615950" cy="615950"/>
          </a:xfrm>
          <a:prstGeom prst="ellipse">
            <a:avLst/>
          </a:prstGeom>
          <a:solidFill>
            <a:srgbClr val="5F85C3"/>
          </a:solidFill>
          <a:ln>
            <a:noFill/>
          </a:ln>
          <a:effectLst>
            <a:outerShdw blurRad="139700" dist="50800" dir="2700000" algn="tl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4" name="椭圆 23"/>
          <p:cNvSpPr/>
          <p:nvPr>
            <p:custDataLst>
              <p:tags r:id="rId14"/>
            </p:custDataLst>
          </p:nvPr>
        </p:nvSpPr>
        <p:spPr>
          <a:xfrm>
            <a:off x="4431983" y="3945890"/>
            <a:ext cx="615950" cy="615950"/>
          </a:xfrm>
          <a:prstGeom prst="ellipse">
            <a:avLst/>
          </a:prstGeom>
          <a:solidFill>
            <a:srgbClr val="5F85C3"/>
          </a:solidFill>
          <a:ln>
            <a:noFill/>
          </a:ln>
          <a:effectLst>
            <a:outerShdw blurRad="139700" dist="50800" dir="2700000" algn="tl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5" name="椭圆 24"/>
          <p:cNvSpPr/>
          <p:nvPr>
            <p:custDataLst>
              <p:tags r:id="rId15"/>
            </p:custDataLst>
          </p:nvPr>
        </p:nvSpPr>
        <p:spPr>
          <a:xfrm>
            <a:off x="4438968" y="1688465"/>
            <a:ext cx="615950" cy="615950"/>
          </a:xfrm>
          <a:prstGeom prst="ellipse">
            <a:avLst/>
          </a:prstGeom>
          <a:solidFill>
            <a:srgbClr val="5F85C3"/>
          </a:solidFill>
          <a:ln>
            <a:noFill/>
          </a:ln>
          <a:effectLst>
            <a:outerShdw blurRad="139700" dist="50800" dir="2700000" algn="tl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3" name="椭圆 32"/>
          <p:cNvSpPr/>
          <p:nvPr>
            <p:custDataLst>
              <p:tags r:id="rId16"/>
            </p:custDataLst>
          </p:nvPr>
        </p:nvSpPr>
        <p:spPr>
          <a:xfrm>
            <a:off x="7025005" y="1681480"/>
            <a:ext cx="615950" cy="615950"/>
          </a:xfrm>
          <a:prstGeom prst="ellipse">
            <a:avLst/>
          </a:prstGeom>
          <a:solidFill>
            <a:srgbClr val="5F85C3"/>
          </a:solidFill>
          <a:ln>
            <a:noFill/>
          </a:ln>
          <a:effectLst>
            <a:outerShdw blurRad="139700" dist="50800" dir="2700000" algn="tl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7" name="标题"/>
          <p:cNvSpPr txBox="1"/>
          <p:nvPr>
            <p:custDataLst>
              <p:tags r:id="rId17"/>
            </p:custDataLst>
          </p:nvPr>
        </p:nvSpPr>
        <p:spPr>
          <a:xfrm>
            <a:off x="1235710" y="1808480"/>
            <a:ext cx="2601595" cy="699770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 algn="r"/>
            <a:r>
              <a:rPr lang="zh-CN" altLang="en-US" sz="2000" b="1" spc="300" dirty="0">
                <a:solidFill>
                  <a:srgbClr val="515983"/>
                </a:solidFill>
                <a:latin typeface="微软雅黑" panose="020B0503020204020204" charset="-122"/>
                <a:ea typeface="微软雅黑" panose="020B0503020204020204" charset="-122"/>
              </a:rPr>
              <a:t>将</a:t>
            </a:r>
            <a:r>
              <a:rPr lang="en-US" altLang="zh-CN" sz="2000" b="1" spc="300" dirty="0">
                <a:solidFill>
                  <a:srgbClr val="515983"/>
                </a:solidFill>
                <a:latin typeface="微软雅黑" panose="020B0503020204020204" charset="-122"/>
                <a:ea typeface="微软雅黑" panose="020B0503020204020204" charset="-122"/>
              </a:rPr>
              <a:t>ROME</a:t>
            </a:r>
            <a:r>
              <a:rPr lang="zh-CN" altLang="en-US" sz="2000" b="1" spc="300" dirty="0">
                <a:solidFill>
                  <a:srgbClr val="515983"/>
                </a:solidFill>
                <a:latin typeface="微软雅黑" panose="020B0503020204020204" charset="-122"/>
                <a:ea typeface="微软雅黑" panose="020B0503020204020204" charset="-122"/>
              </a:rPr>
              <a:t>应用于代码</a:t>
            </a:r>
            <a:r>
              <a:rPr lang="en-US" altLang="zh-CN" sz="2000" b="1" spc="300" dirty="0">
                <a:solidFill>
                  <a:srgbClr val="515983"/>
                </a:solidFill>
                <a:latin typeface="微软雅黑" panose="020B0503020204020204" charset="-122"/>
                <a:ea typeface="微软雅黑" panose="020B0503020204020204" charset="-122"/>
              </a:rPr>
              <a:t>API</a:t>
            </a:r>
            <a:r>
              <a:rPr lang="zh-CN" altLang="en-US" sz="2000" b="1" spc="300" dirty="0">
                <a:solidFill>
                  <a:srgbClr val="515983"/>
                </a:solidFill>
                <a:latin typeface="微软雅黑" panose="020B0503020204020204" charset="-122"/>
                <a:ea typeface="微软雅黑" panose="020B0503020204020204" charset="-122"/>
              </a:rPr>
              <a:t>更新</a:t>
            </a:r>
            <a:endParaRPr lang="zh-CN" altLang="en-US" sz="2000" b="1" spc="300" dirty="0">
              <a:solidFill>
                <a:srgbClr val="51598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标题"/>
          <p:cNvSpPr txBox="1"/>
          <p:nvPr>
            <p:custDataLst>
              <p:tags r:id="rId18"/>
            </p:custDataLst>
          </p:nvPr>
        </p:nvSpPr>
        <p:spPr>
          <a:xfrm>
            <a:off x="1235710" y="3969385"/>
            <a:ext cx="2601595" cy="699770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 algn="r"/>
            <a:r>
              <a:rPr lang="zh-CN" altLang="en-US" sz="2000" b="1" spc="300" dirty="0">
                <a:solidFill>
                  <a:srgbClr val="515983"/>
                </a:solidFill>
                <a:latin typeface="微软雅黑" panose="020B0503020204020204" charset="-122"/>
                <a:ea typeface="微软雅黑" panose="020B0503020204020204" charset="-122"/>
              </a:rPr>
              <a:t>尝试</a:t>
            </a:r>
            <a:r>
              <a:rPr lang="en-US" altLang="zh-CN" sz="2000" b="1" spc="300" dirty="0">
                <a:solidFill>
                  <a:srgbClr val="515983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000" b="1" spc="300" dirty="0">
                <a:solidFill>
                  <a:srgbClr val="515983"/>
                </a:solidFill>
                <a:latin typeface="微软雅黑" panose="020B0503020204020204" charset="-122"/>
                <a:ea typeface="微软雅黑" panose="020B0503020204020204" charset="-122"/>
              </a:rPr>
              <a:t>：直接</a:t>
            </a:r>
            <a:r>
              <a:rPr lang="en-US" altLang="zh-CN" sz="2000" b="1" spc="300" dirty="0">
                <a:solidFill>
                  <a:srgbClr val="515983"/>
                </a:solidFill>
                <a:latin typeface="微软雅黑" panose="020B0503020204020204" charset="-122"/>
                <a:ea typeface="微软雅黑" panose="020B0503020204020204" charset="-122"/>
              </a:rPr>
              <a:t>ROME</a:t>
            </a:r>
            <a:r>
              <a:rPr lang="zh-CN" altLang="en-US" sz="2000" b="1" spc="300" dirty="0">
                <a:solidFill>
                  <a:srgbClr val="515983"/>
                </a:solidFill>
                <a:latin typeface="微软雅黑" panose="020B0503020204020204" charset="-122"/>
                <a:ea typeface="微软雅黑" panose="020B0503020204020204" charset="-122"/>
              </a:rPr>
              <a:t>实现</a:t>
            </a:r>
            <a:endParaRPr lang="zh-CN" altLang="en-US" sz="2000" b="1" spc="300" dirty="0">
              <a:solidFill>
                <a:srgbClr val="51598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标题"/>
          <p:cNvSpPr txBox="1"/>
          <p:nvPr>
            <p:custDataLst>
              <p:tags r:id="rId19"/>
            </p:custDataLst>
          </p:nvPr>
        </p:nvSpPr>
        <p:spPr>
          <a:xfrm>
            <a:off x="8270240" y="1808480"/>
            <a:ext cx="2621280" cy="699770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 algn="l"/>
            <a:r>
              <a:rPr lang="zh-CN" altLang="en-US" sz="2000" b="1" spc="300" dirty="0">
                <a:solidFill>
                  <a:srgbClr val="515983"/>
                </a:solidFill>
                <a:latin typeface="微软雅黑" panose="020B0503020204020204" charset="-122"/>
                <a:ea typeface="微软雅黑" panose="020B0503020204020204" charset="-122"/>
              </a:rPr>
              <a:t>尝试</a:t>
            </a:r>
            <a:r>
              <a:rPr lang="en-US" altLang="zh-CN" sz="2000" b="1" spc="300" dirty="0">
                <a:solidFill>
                  <a:srgbClr val="515983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000" b="1" spc="300" dirty="0">
                <a:solidFill>
                  <a:srgbClr val="515983"/>
                </a:solidFill>
                <a:latin typeface="微软雅黑" panose="020B0503020204020204" charset="-122"/>
                <a:ea typeface="微软雅黑" panose="020B0503020204020204" charset="-122"/>
              </a:rPr>
              <a:t>：简化版</a:t>
            </a:r>
            <a:r>
              <a:rPr lang="en-US" altLang="zh-CN" sz="2000" b="1" spc="300" dirty="0">
                <a:solidFill>
                  <a:srgbClr val="515983"/>
                </a:solidFill>
                <a:latin typeface="微软雅黑" panose="020B0503020204020204" charset="-122"/>
                <a:ea typeface="微软雅黑" panose="020B0503020204020204" charset="-122"/>
              </a:rPr>
              <a:t>ROME</a:t>
            </a:r>
            <a:r>
              <a:rPr lang="zh-CN" altLang="en-US" sz="2000" b="1" spc="300" dirty="0">
                <a:solidFill>
                  <a:srgbClr val="515983"/>
                </a:solidFill>
                <a:latin typeface="微软雅黑" panose="020B0503020204020204" charset="-122"/>
                <a:ea typeface="微软雅黑" panose="020B0503020204020204" charset="-122"/>
              </a:rPr>
              <a:t>实现</a:t>
            </a:r>
            <a:endParaRPr lang="zh-CN" altLang="en-US" sz="2000" b="1" spc="300" dirty="0">
              <a:solidFill>
                <a:srgbClr val="51598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标题"/>
          <p:cNvSpPr txBox="1"/>
          <p:nvPr>
            <p:custDataLst>
              <p:tags r:id="rId20"/>
            </p:custDataLst>
          </p:nvPr>
        </p:nvSpPr>
        <p:spPr>
          <a:xfrm>
            <a:off x="8270240" y="3969385"/>
            <a:ext cx="2621280" cy="699770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 algn="l"/>
            <a:r>
              <a:rPr lang="zh-CN" altLang="en-US" sz="2000" b="1" spc="300" dirty="0">
                <a:solidFill>
                  <a:srgbClr val="515983"/>
                </a:solidFill>
                <a:latin typeface="微软雅黑" panose="020B0503020204020204" charset="-122"/>
                <a:ea typeface="微软雅黑" panose="020B0503020204020204" charset="-122"/>
              </a:rPr>
              <a:t>尝试</a:t>
            </a:r>
            <a:r>
              <a:rPr lang="en-US" altLang="zh-CN" sz="2000" b="1" spc="300" dirty="0">
                <a:solidFill>
                  <a:srgbClr val="515983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000" b="1" spc="300" dirty="0">
                <a:solidFill>
                  <a:srgbClr val="515983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000" b="1" spc="300" dirty="0">
                <a:solidFill>
                  <a:srgbClr val="515983"/>
                </a:solidFill>
                <a:latin typeface="微软雅黑" panose="020B0503020204020204" charset="-122"/>
                <a:ea typeface="微软雅黑" panose="020B0503020204020204" charset="-122"/>
              </a:rPr>
              <a:t>EasyEdit</a:t>
            </a:r>
            <a:r>
              <a:rPr lang="zh-CN" altLang="en-US" sz="2000" b="1" spc="300" dirty="0">
                <a:solidFill>
                  <a:srgbClr val="515983"/>
                </a:solidFill>
                <a:latin typeface="微软雅黑" panose="020B0503020204020204" charset="-122"/>
                <a:ea typeface="微软雅黑" panose="020B0503020204020204" charset="-122"/>
              </a:rPr>
              <a:t>库集成</a:t>
            </a:r>
            <a:endParaRPr lang="zh-CN" altLang="en-US" sz="2000" b="1" spc="300" dirty="0">
              <a:solidFill>
                <a:srgbClr val="51598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2" name="弧形 51"/>
          <p:cNvSpPr/>
          <p:nvPr>
            <p:custDataLst>
              <p:tags r:id="rId21"/>
            </p:custDataLst>
          </p:nvPr>
        </p:nvSpPr>
        <p:spPr>
          <a:xfrm rot="18000000">
            <a:off x="4806633" y="1731328"/>
            <a:ext cx="2769235" cy="2769235"/>
          </a:xfrm>
          <a:prstGeom prst="arc">
            <a:avLst>
              <a:gd name="adj1" fmla="val 17360505"/>
              <a:gd name="adj2" fmla="val 21121678"/>
            </a:avLst>
          </a:prstGeom>
          <a:ln w="6350">
            <a:gradFill>
              <a:gsLst>
                <a:gs pos="0">
                  <a:srgbClr val="A6B1C6">
                    <a:alpha val="32000"/>
                  </a:srgbClr>
                </a:gs>
                <a:gs pos="60000">
                  <a:srgbClr val="5F85C3"/>
                </a:gs>
              </a:gsLst>
              <a:lin ang="5400000" scaled="1"/>
            </a:gradFill>
            <a:prstDash val="dash"/>
            <a:tailEnd type="triangle"/>
          </a:ln>
          <a:effectLst>
            <a:outerShdw blurRad="50800" dist="38100" dir="2700000" algn="tl" rotWithShape="0">
              <a:srgbClr val="8A7B92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3" name="弧形 52"/>
          <p:cNvSpPr/>
          <p:nvPr>
            <p:custDataLst>
              <p:tags r:id="rId22"/>
            </p:custDataLst>
          </p:nvPr>
        </p:nvSpPr>
        <p:spPr>
          <a:xfrm rot="2400000">
            <a:off x="4668203" y="1767523"/>
            <a:ext cx="2769235" cy="2769235"/>
          </a:xfrm>
          <a:prstGeom prst="arc">
            <a:avLst>
              <a:gd name="adj1" fmla="val 17360505"/>
              <a:gd name="adj2" fmla="val 21121678"/>
            </a:avLst>
          </a:prstGeom>
          <a:ln w="6350">
            <a:gradFill>
              <a:gsLst>
                <a:gs pos="0">
                  <a:srgbClr val="A6B1C6">
                    <a:alpha val="30000"/>
                  </a:srgbClr>
                </a:gs>
                <a:gs pos="60000">
                  <a:srgbClr val="5D73AB"/>
                </a:gs>
              </a:gsLst>
              <a:lin ang="5400000" scaled="1"/>
            </a:gradFill>
            <a:prstDash val="dash"/>
            <a:tailEnd type="triangle"/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4" name="弧形 53"/>
          <p:cNvSpPr/>
          <p:nvPr>
            <p:custDataLst>
              <p:tags r:id="rId23"/>
            </p:custDataLst>
          </p:nvPr>
        </p:nvSpPr>
        <p:spPr>
          <a:xfrm rot="7800000">
            <a:off x="4669473" y="1860233"/>
            <a:ext cx="2769235" cy="2769235"/>
          </a:xfrm>
          <a:prstGeom prst="arc">
            <a:avLst>
              <a:gd name="adj1" fmla="val 17360505"/>
              <a:gd name="adj2" fmla="val 21121678"/>
            </a:avLst>
          </a:prstGeom>
          <a:ln w="6350">
            <a:gradFill>
              <a:gsLst>
                <a:gs pos="0">
                  <a:srgbClr val="A6B1C6">
                    <a:alpha val="40000"/>
                  </a:srgbClr>
                </a:gs>
                <a:gs pos="60000">
                  <a:srgbClr val="5F85C3"/>
                </a:gs>
              </a:gsLst>
              <a:lin ang="5400000" scaled="1"/>
            </a:gradFill>
            <a:prstDash val="dash"/>
            <a:tailEnd type="triangle"/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7" name="标题"/>
          <p:cNvSpPr txBox="1"/>
          <p:nvPr>
            <p:custDataLst>
              <p:tags r:id="rId24"/>
            </p:custDataLst>
          </p:nvPr>
        </p:nvSpPr>
        <p:spPr>
          <a:xfrm>
            <a:off x="5266690" y="3294380"/>
            <a:ext cx="1573530" cy="589280"/>
          </a:xfrm>
          <a:prstGeom prst="rect">
            <a:avLst/>
          </a:prstGeom>
          <a:noFill/>
        </p:spPr>
        <p:txBody>
          <a:bodyPr wrap="square" lIns="36195" tIns="36195" rIns="36195" bIns="36195" rtlCol="0" anchor="t" anchorCtr="0">
            <a:norm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知识编辑</a:t>
            </a:r>
            <a:endParaRPr lang="zh-CN" altLang="en-US" b="1" spc="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0" name="图片 59" descr="建筑_画板 1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5405755" y="2492375"/>
            <a:ext cx="1293495" cy="621030"/>
          </a:xfrm>
          <a:prstGeom prst="rect">
            <a:avLst/>
          </a:prstGeom>
        </p:spPr>
      </p:pic>
      <p:pic>
        <p:nvPicPr>
          <p:cNvPr id="61" name="图片 60" descr="32313537313831303b32313537313833363b4e66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542790" y="1795780"/>
            <a:ext cx="386715" cy="386715"/>
          </a:xfrm>
          <a:prstGeom prst="rect">
            <a:avLst/>
          </a:prstGeom>
        </p:spPr>
      </p:pic>
      <p:pic>
        <p:nvPicPr>
          <p:cNvPr id="62" name="图形 37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435" y="1809750"/>
            <a:ext cx="333375" cy="333375"/>
          </a:xfrm>
          <a:prstGeom prst="rect">
            <a:avLst/>
          </a:prstGeom>
        </p:spPr>
      </p:pic>
      <p:pic>
        <p:nvPicPr>
          <p:cNvPr id="63" name="图片 62" descr="333437323830373b333437303935373b5b66751f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7176770" y="4103370"/>
            <a:ext cx="316865" cy="316865"/>
          </a:xfrm>
          <a:prstGeom prst="rect">
            <a:avLst/>
          </a:prstGeom>
        </p:spPr>
      </p:pic>
      <p:pic>
        <p:nvPicPr>
          <p:cNvPr id="64" name="图形 35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725" y="4052570"/>
            <a:ext cx="384810" cy="384810"/>
          </a:xfrm>
          <a:prstGeom prst="rect">
            <a:avLst/>
          </a:prstGeom>
        </p:spPr>
      </p:pic>
      <p:sp>
        <p:nvSpPr>
          <p:cNvPr id="65" name="正文"/>
          <p:cNvSpPr txBox="1"/>
          <p:nvPr>
            <p:custDataLst>
              <p:tags r:id="rId37"/>
            </p:custDataLst>
          </p:nvPr>
        </p:nvSpPr>
        <p:spPr>
          <a:xfrm>
            <a:off x="1158875" y="2540000"/>
            <a:ext cx="2600960" cy="11988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lnSpcReduction="10000"/>
          </a:bodyPr>
          <a:p>
            <a:pPr>
              <a:lnSpc>
                <a:spcPct val="130000"/>
              </a:lnSpc>
            </a:pPr>
            <a:r>
              <a:rPr lang="zh-CN" altLang="en-US" sz="12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理论基础是直接修改</a:t>
            </a:r>
            <a:r>
              <a:rPr lang="en-US" altLang="zh-CN" sz="12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MLP</a:t>
            </a:r>
            <a:r>
              <a:rPr lang="zh-CN" altLang="en-US" sz="12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层权重</a:t>
            </a:r>
            <a:endParaRPr lang="zh-CN" altLang="en-US" sz="1200" spc="1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，预期达到的目标是精确更新特定</a:t>
            </a:r>
            <a:r>
              <a:rPr lang="en-US" altLang="zh-CN" sz="12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API</a:t>
            </a:r>
            <a:r>
              <a:rPr lang="zh-CN" altLang="en-US" sz="12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知识，如果能做到的话，那么优势就是无需重训练，影响范围可控</a:t>
            </a:r>
            <a:endParaRPr lang="zh-CN" altLang="en-US" sz="1200" spc="1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6" name="正文"/>
          <p:cNvSpPr txBox="1"/>
          <p:nvPr>
            <p:custDataLst>
              <p:tags r:id="rId38"/>
            </p:custDataLst>
          </p:nvPr>
        </p:nvSpPr>
        <p:spPr>
          <a:xfrm>
            <a:off x="1158875" y="4700905"/>
            <a:ext cx="2600960" cy="11988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lnSpcReduction="10000"/>
          </a:bodyPr>
          <a:p>
            <a:pPr>
              <a:lnSpc>
                <a:spcPct val="130000"/>
              </a:lnSpc>
            </a:pPr>
            <a:r>
              <a:rPr lang="zh-CN" altLang="en-US" sz="12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然后进行了</a:t>
            </a:r>
            <a:r>
              <a:rPr lang="en-US" altLang="zh-CN" sz="12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</a:t>
            </a:r>
            <a:r>
              <a:rPr lang="zh-CN" altLang="en-US" sz="12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次测试，</a:t>
            </a:r>
            <a:r>
              <a:rPr lang="en-US" altLang="zh-CN" sz="12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</a:t>
            </a:r>
            <a:r>
              <a:rPr lang="zh-CN" altLang="en-US" sz="12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次成功</a:t>
            </a:r>
            <a:endParaRPr lang="zh-CN" altLang="en-US" sz="1200" spc="1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2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需要深入理解模型内部结构、囫囵吞枣不可取</a:t>
            </a:r>
            <a:endParaRPr lang="zh-CN" altLang="en-US" sz="1200" spc="1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7" name="正文"/>
          <p:cNvSpPr txBox="1"/>
          <p:nvPr>
            <p:custDataLst>
              <p:tags r:id="rId39"/>
            </p:custDataLst>
          </p:nvPr>
        </p:nvSpPr>
        <p:spPr>
          <a:xfrm>
            <a:off x="8367395" y="2540000"/>
            <a:ext cx="2621915" cy="11988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lnSpcReduction="10000"/>
          </a:bodyPr>
          <a:p>
            <a:pPr>
              <a:lnSpc>
                <a:spcPct val="130000"/>
              </a:lnSpc>
            </a:pPr>
            <a:r>
              <a:rPr lang="zh-CN" altLang="en-US" sz="12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存在维度不匹配错误的问题，通过大模型分析以及查看大概率是</a:t>
            </a:r>
            <a:r>
              <a:rPr lang="en-US" altLang="zh-CN" sz="12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Qwen2.5</a:t>
            </a:r>
            <a:r>
              <a:rPr lang="zh-CN" altLang="en-US" sz="12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模型结构特殊原因</a:t>
            </a:r>
            <a:endParaRPr lang="zh-CN" altLang="en-US" sz="1200" spc="1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8" name="正文"/>
          <p:cNvSpPr txBox="1"/>
          <p:nvPr>
            <p:custDataLst>
              <p:tags r:id="rId40"/>
            </p:custDataLst>
          </p:nvPr>
        </p:nvSpPr>
        <p:spPr>
          <a:xfrm>
            <a:off x="8367395" y="4700905"/>
            <a:ext cx="2621915" cy="11988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fontScale="70000"/>
          </a:bodyPr>
          <a:p>
            <a:pPr>
              <a:lnSpc>
                <a:spcPct val="130000"/>
              </a:lnSpc>
            </a:pPr>
            <a:r>
              <a:rPr lang="zh-CN" altLang="en-US" sz="12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但是这边又有着依赖版本冲突（</a:t>
            </a:r>
            <a:r>
              <a:rPr lang="en-US" altLang="zh-CN" sz="12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dependency hell</a:t>
            </a:r>
            <a:r>
              <a:rPr lang="zh-CN" altLang="en-US" sz="12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）的相关问题，修着修着把环境修成破破烂烂的了。。。。。，（导致我现在运行基本的</a:t>
            </a:r>
            <a:r>
              <a:rPr lang="en-US" altLang="zh-CN" sz="12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baseline</a:t>
            </a:r>
            <a:r>
              <a:rPr lang="zh-CN" altLang="en-US" sz="12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 sz="12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90%</a:t>
            </a:r>
            <a:r>
              <a:rPr lang="zh-CN" altLang="en-US" sz="12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运行也失败了）</a:t>
            </a:r>
            <a:endParaRPr lang="zh-CN" altLang="en-US" sz="1200" spc="1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所以打算暂时先放弃，主要就是因为用的库不一样，</a:t>
            </a:r>
            <a:r>
              <a:rPr lang="en-US" altLang="zh-CN" sz="12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EasyEdit</a:t>
            </a:r>
            <a:r>
              <a:rPr lang="zh-CN" altLang="en-US" sz="12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需要旧版本库</a:t>
            </a:r>
            <a:endParaRPr lang="zh-CN" altLang="en-US" sz="1200" spc="1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9" name="图片 68" descr="建筑-10"/>
          <p:cNvPicPr>
            <a:picLocks noChangeAspect="1"/>
          </p:cNvPicPr>
          <p:nvPr>
            <p:custDataLst>
              <p:tags r:id="rId41"/>
            </p:custDataLst>
          </p:nvPr>
        </p:nvPicPr>
        <p:blipFill>
          <a:blip r:embed="rId42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</p:spTree>
    <p:custDataLst>
      <p:tags r:id="rId4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SLIDE_ID" val="custom20230897_4"/>
  <p:tag name="KSO_WM_TEMPLATE_SUBCATEGORY" val="29"/>
  <p:tag name="KSO_WM_TEMPLATE_MASTER_TYPE" val="0"/>
  <p:tag name="KSO_WM_TEMPLATE_COLOR_TYPE" val="0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230897"/>
  <p:tag name="KSO_WM_SLIDE_TYPE" val="contents"/>
  <p:tag name="KSO_WM_SLIDE_SUBTYPE" val="diag"/>
  <p:tag name="KSO_WM_SLIDE_LAYOUT" val="a_b_l"/>
  <p:tag name="KSO_WM_SLIDE_LAYOUT_CNT" val="1_1_1"/>
  <p:tag name="KSO_WM_SPECIAL_SOURCE" val="bdnull"/>
  <p:tag name="KSO_WM_DIAGRAM_GROUP_CODE" val="l1-1"/>
  <p:tag name="KSO_WM_SLIDE_DIAGTYPE" val="l"/>
</p:tagLst>
</file>

<file path=ppt/tags/tag10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10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8"/>
  <p:tag name="KSO_WM_UNIT_FILL_TYPE" val="1"/>
</p:tagLst>
</file>

<file path=ppt/tags/tag10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9"/>
  <p:tag name="KSO_WM_UNIT_FILL_TYPE" val="1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UNIT_TEXT_FILL_FORE_SCHEMECOLOR_INDEX_BRIGHTNESS" val="0.05"/>
  <p:tag name="KSO_WM_UNIT_TEXT_FILL_FORE_SCHEMECOLOR_INDEX" val="13"/>
  <p:tag name="KSO_WM_UNIT_TEXT_FILL_TYPE" val="1"/>
</p:tagLst>
</file>

<file path=ppt/tags/tag10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09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  <p:tag name="KSO_WM_UNIT_PLACING_PICTURE_USER_VIEWPORT" val="{&quot;height&quot;:5669.291338582677,&quot;width&quot;:5669.291338582677}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36_2*n_h_h_f*1_2_2_1"/>
  <p:tag name="KSO_WM_TEMPLATE_CATEGORY" val="diagram"/>
  <p:tag name="KSO_WM_TEMPLATE_INDEX" val="20231636"/>
  <p:tag name="KSO_WM_UNIT_LAYERLEVEL" val="1_1_1_1"/>
  <p:tag name="KSO_WM_TAG_VERSION" val="3.0"/>
  <p:tag name="KSO_WM_BEAUTIFY_FLAG" val=""/>
  <p:tag name="KSO_WM_UNIT_SUBTYPE" val="a"/>
  <p:tag name="KSO_WM_UNIT_NOCLEAR" val="0"/>
  <p:tag name="KSO_WM_DIAGRAM_GROUP_CODE" val="n1-1"/>
  <p:tag name="KSO_WM_UNIT_TYPE" val="n_h_h_f"/>
  <p:tag name="KSO_WM_UNIT_INDEX" val="1_2_2_1"/>
  <p:tag name="KSO_WM_UNIT_VALUE" val="104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12.84055118110234,&quot;left&quot;:191.7785433070866,&quot;top&quot;:97.85944881889763,&quot;width&quot;:850.4468503937009}"/>
  <p:tag name="KSO_WM_DIAGRAM_COLOR_MATCH_VALUE" val="{&quot;shape&quot;:{&quot;fill&quot;:{&quot;gradient&quot;:[{&quot;brightness&quot;:0,&quot;colorType&quot;:1,&quot;foreColorIndex&quot;:2,&quot;pos&quot;:0,&quot;transparency&quot;:1},{&quot;brightness&quot;:0,&quot;colorType&quot;:1,&quot;foreColorIndex&quot;:6,&quot;pos&quot;:1,&quot;transparency&quot;:0.6000000238418579}],&quot;type&quot;:3},&quot;glow&quot;:{&quot;colorType&quot;:0},&quot;line&quot;:{&quot;gradient&quot;:[{&quot;brightness&quot;:0.800000011920929,&quot;colorType&quot;:1,&quot;foreColorIndex&quot;:6,&quot;pos&quot;:1,&quot;transparency&quot;:1},{&quot;brightness&quot;:-0.25,&quot;colorType&quot;:1,&quot;foreColorIndex&quot;:6,&quot;pos&quot;:0.019999999552965164,&quot;transparency&quot;:0.75}],&quot;type&quot;:2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"/>
  <p:tag name="KSO_WM_UNIT_TEXT_FILL_TYPE" val="1"/>
  <p:tag name="KSO_WM_UNIT_PRESET_TEXT" val="输入你的项正文，文字是您思想的提炼，&#10;请尽量言简意赅的阐述观点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36_2*n_h_h_f*1_2_1_1"/>
  <p:tag name="KSO_WM_TEMPLATE_CATEGORY" val="diagram"/>
  <p:tag name="KSO_WM_TEMPLATE_INDEX" val="20231636"/>
  <p:tag name="KSO_WM_UNIT_LAYERLEVEL" val="1_1_1_1"/>
  <p:tag name="KSO_WM_TAG_VERSION" val="3.0"/>
  <p:tag name="KSO_WM_BEAUTIFY_FLAG" val=""/>
  <p:tag name="KSO_WM_UNIT_SUBTYPE" val="a"/>
  <p:tag name="KSO_WM_UNIT_NOCLEAR" val="0"/>
  <p:tag name="KSO_WM_DIAGRAM_GROUP_CODE" val="n1-1"/>
  <p:tag name="KSO_WM_UNIT_TYPE" val="n_h_h_f"/>
  <p:tag name="KSO_WM_UNIT_INDEX" val="1_2_1_1"/>
  <p:tag name="KSO_WM_UNIT_VALUE" val="116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12.84055118110234,&quot;left&quot;:191.7785433070866,&quot;top&quot;:97.85944881889763,&quot;width&quot;:850.4468503937009}"/>
  <p:tag name="KSO_WM_DIAGRAM_COLOR_MATCH_VALUE" val="{&quot;shape&quot;:{&quot;fill&quot;:{&quot;gradient&quot;:[{&quot;brightness&quot;:0,&quot;colorType&quot;:1,&quot;foreColorIndex&quot;:2,&quot;pos&quot;:0,&quot;transparency&quot;:1},{&quot;brightness&quot;:0,&quot;colorType&quot;:1,&quot;foreColorIndex&quot;:6,&quot;pos&quot;:1,&quot;transparency&quot;:0.6000000238418579}],&quot;type&quot;:3},&quot;glow&quot;:{&quot;colorType&quot;:0},&quot;line&quot;:{&quot;gradient&quot;:[{&quot;brightness&quot;:0.800000011920929,&quot;colorType&quot;:1,&quot;foreColorIndex&quot;:6,&quot;pos&quot;:1,&quot;transparency&quot;:1},{&quot;brightness&quot;:-0.25,&quot;colorType&quot;:1,&quot;foreColorIndex&quot;:6,&quot;pos&quot;:0.019999999552965164,&quot;transparency&quot;:0.75}],&quot;type&quot;:2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"/>
  <p:tag name="KSO_WM_UNIT_TEXT_FILL_TYPE" val="1"/>
  <p:tag name="KSO_WM_UNIT_PRESET_TEXT" val="输入你的项正文，文字是您思想的提炼，&#10;请尽量言简意赅的阐述观点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36_2*n_h_h_f*1_2_3_1"/>
  <p:tag name="KSO_WM_TEMPLATE_CATEGORY" val="diagram"/>
  <p:tag name="KSO_WM_TEMPLATE_INDEX" val="20231636"/>
  <p:tag name="KSO_WM_UNIT_LAYERLEVEL" val="1_1_1_1"/>
  <p:tag name="KSO_WM_TAG_VERSION" val="3.0"/>
  <p:tag name="KSO_WM_BEAUTIFY_FLAG" val=""/>
  <p:tag name="KSO_WM_UNIT_SUBTYPE" val="a"/>
  <p:tag name="KSO_WM_UNIT_NOCLEAR" val="0"/>
  <p:tag name="KSO_WM_DIAGRAM_GROUP_CODE" val="n1-1"/>
  <p:tag name="KSO_WM_UNIT_TYPE" val="n_h_h_f"/>
  <p:tag name="KSO_WM_UNIT_INDEX" val="1_2_3_1"/>
  <p:tag name="KSO_WM_UNIT_VALUE" val="116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12.84055118110234,&quot;left&quot;:191.7785433070866,&quot;top&quot;:97.85944881889763,&quot;width&quot;:850.4468503937009}"/>
  <p:tag name="KSO_WM_DIAGRAM_COLOR_MATCH_VALUE" val="{&quot;shape&quot;:{&quot;fill&quot;:{&quot;gradient&quot;:[{&quot;brightness&quot;:0,&quot;colorType&quot;:1,&quot;foreColorIndex&quot;:2,&quot;pos&quot;:0,&quot;transparency&quot;:1},{&quot;brightness&quot;:0,&quot;colorType&quot;:1,&quot;foreColorIndex&quot;:6,&quot;pos&quot;:1,&quot;transparency&quot;:0.6000000238418579}],&quot;type&quot;:3},&quot;glow&quot;:{&quot;colorType&quot;:0},&quot;line&quot;:{&quot;gradient&quot;:[{&quot;brightness&quot;:0.800000011920929,&quot;colorType&quot;:1,&quot;foreColorIndex&quot;:6,&quot;pos&quot;:1,&quot;transparency&quot;:1},{&quot;brightness&quot;:-0.25,&quot;colorType&quot;:1,&quot;foreColorIndex&quot;:6,&quot;pos&quot;:0.019999999552965164,&quot;transparency&quot;:0.75}],&quot;type&quot;:2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"/>
  <p:tag name="KSO_WM_UNIT_TEXT_FILL_TYPE" val="1"/>
  <p:tag name="KSO_WM_UNIT_PRESET_TEXT" val="输入你的项正文，文字是您思想的提炼，&#10;请尽量言简意赅的阐述观点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2_1"/>
  <p:tag name="KSO_WM_UNIT_ID" val="diagram20231636_2*n_h_h_i*1_2_2_1"/>
  <p:tag name="KSO_WM_TEMPLATE_CATEGORY" val="diagram"/>
  <p:tag name="KSO_WM_TEMPLATE_INDEX" val="20231636"/>
  <p:tag name="KSO_WM_UNIT_LAYERLEVEL" val="1_1_1_1"/>
  <p:tag name="KSO_WM_TAG_VERSION" val="3.0"/>
  <p:tag name="KSO_WM_BEAUTIFY_FLAG" val=""/>
  <p:tag name="KSO_WM_UNIT_TEXT_FILL_FORE_SCHEMECOLOR_INDEX_BRIGHTNESS" val="0.15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12.84055118110234,&quot;left&quot;:191.7785433070866,&quot;top&quot;:97.85944881889763,&quot;width&quot;:850.4468503937009}"/>
  <p:tag name="KSO_WM_DIAGRAM_COLOR_MATCH_VALUE" val="{&quot;shape&quot;:{&quot;fill&quot;:{&quot;gradient&quot;:[{&quot;brightness&quot;:0,&quot;colorType&quot;:1,&quot;foreColorIndex&quot;:6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79000002145767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"/>
  <p:tag name="KSO_WM_UNIT_TEXT_FILL_TYPE" val="1"/>
  <p:tag name="KSO_WM_UNIT_PRESET_TEXT" val="0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3_1"/>
  <p:tag name="KSO_WM_UNIT_ID" val="diagram20231636_2*n_h_h_i*1_2_3_1"/>
  <p:tag name="KSO_WM_TEMPLATE_CATEGORY" val="diagram"/>
  <p:tag name="KSO_WM_TEMPLATE_INDEX" val="20231636"/>
  <p:tag name="KSO_WM_UNIT_LAYERLEVEL" val="1_1_1_1"/>
  <p:tag name="KSO_WM_TAG_VERSION" val="3.0"/>
  <p:tag name="KSO_WM_BEAUTIFY_FLAG" val=""/>
  <p:tag name="KSO_WM_UNIT_TEXT_FILL_FORE_SCHEMECOLOR_INDEX_BRIGHTNESS" val="0.15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12.84055118110234,&quot;left&quot;:191.7785433070866,&quot;top&quot;:97.85944881889763,&quot;width&quot;:850.4468503937009}"/>
  <p:tag name="KSO_WM_DIAGRAM_COLOR_MATCH_VALUE" val="{&quot;shape&quot;:{&quot;fill&quot;:{&quot;gradient&quot;:[{&quot;brightness&quot;:0,&quot;colorType&quot;:1,&quot;foreColorIndex&quot;:6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79000002145767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"/>
  <p:tag name="KSO_WM_UNIT_TEXT_FILL_TYPE" val="1"/>
  <p:tag name="KSO_WM_UNIT_PRESET_TEXT" val="03"/>
</p:tagLst>
</file>

<file path=ppt/tags/tag127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31636_2*n_h_i*1_1_1"/>
  <p:tag name="KSO_WM_TEMPLATE_CATEGORY" val="diagram"/>
  <p:tag name="KSO_WM_TEMPLATE_INDEX" val="20231636"/>
  <p:tag name="KSO_WM_UNIT_LAYERLEVEL" val="1_1_1"/>
  <p:tag name="KSO_WM_TAG_VERSION" val="3.0"/>
  <p:tag name="KSO_WM_DIAGRAM_GROUP_CODE" val="n1-1"/>
  <p:tag name="KSO_WM_UNIT_TYPE" val="n_h_i"/>
  <p:tag name="KSO_WM_UNIT_INDEX" val="1_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1.1204724409449,&quot;width&quot;:850.4468503937009}"/>
  <p:tag name="KSO_WM_DIAGRAM_COLOR_MATCH_VALUE" val="{&quot;shape&quot;:{&quot;fill&quot;:{&quot;solid&quot;:{&quot;brightness&quot;:0,&quot;colorType&quot;:1,&quot;foreColorIndex&quot;:5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128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31636_2*n_h_i*1_1_2"/>
  <p:tag name="KSO_WM_TEMPLATE_CATEGORY" val="diagram"/>
  <p:tag name="KSO_WM_TEMPLATE_INDEX" val="20231636"/>
  <p:tag name="KSO_WM_UNIT_LAYERLEVEL" val="1_1_1"/>
  <p:tag name="KSO_WM_TAG_VERSION" val="3.0"/>
  <p:tag name="KSO_WM_DIAGRAM_GROUP_CODE" val="n1-1"/>
  <p:tag name="KSO_WM_UNIT_TYPE" val="n_h_i"/>
  <p:tag name="KSO_WM_UNIT_INDEX" val="1_1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1.1204724409449,&quot;width&quot;:850.4468503937009}"/>
  <p:tag name="KSO_WM_DIAGRAM_COLOR_MATCH_VALUE" val="{&quot;shape&quot;:{&quot;fill&quot;:{&quot;gradient&quot;:[{&quot;brightness&quot;:0,&quot;colorType&quot;:1,&quot;foreColorIndex&quot;:6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79000002145767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129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31636_2*n_h_i*1_1_3"/>
  <p:tag name="KSO_WM_TEMPLATE_CATEGORY" val="diagram"/>
  <p:tag name="KSO_WM_TEMPLATE_INDEX" val="20231636"/>
  <p:tag name="KSO_WM_UNIT_LAYERLEVEL" val="1_1_1"/>
  <p:tag name="KSO_WM_TAG_VERSION" val="3.0"/>
  <p:tag name="KSO_WM_DIAGRAM_GROUP_CODE" val="n1-1"/>
  <p:tag name="KSO_WM_UNIT_TYPE" val="n_h_i"/>
  <p:tag name="KSO_WM_UNIT_INDEX" val="1_1_3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1.1204724409449,&quot;width&quot;:850.4468503937009}"/>
  <p:tag name="KSO_WM_DIAGRAM_COLOR_MATCH_VALUE" val="{&quot;shape&quot;:{&quot;fill&quot;:{&quot;solid&quot;:{&quot;brightness&quot;:0,&quot;colorType&quot;:1,&quot;foreColorIndex&quot;:5,&quot;transparency&quot;:0.69999998807907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31636_2*n_h_a*1_1_1"/>
  <p:tag name="KSO_WM_TEMPLATE_CATEGORY" val="diagram"/>
  <p:tag name="KSO_WM_TEMPLATE_INDEX" val="20231636"/>
  <p:tag name="KSO_WM_UNIT_LAYERLEVEL" val="1_1_1"/>
  <p:tag name="KSO_WM_TAG_VERSION" val="3.0"/>
  <p:tag name="KSO_WM_DIAGRAM_GROUP_CODE" val="n1-1"/>
  <p:tag name="KSO_WM_UNIT_TYPE" val="n_h_a"/>
  <p:tag name="KSO_WM_UNIT_INDEX" val="1_1_1"/>
  <p:tag name="KSO_WM_UNIT_ISCONTENTSTITLE" val="0"/>
  <p:tag name="KSO_WM_UNIT_ISNUMDGMTITLE" val="0"/>
  <p:tag name="KSO_WM_UNIT_NOCLEAR" val="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1.1204724409449,&quot;width&quot;:850.4468503937009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添加&#10;项标题"/>
</p:tagLst>
</file>

<file path=ppt/tags/tag131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2"/>
  <p:tag name="KSO_WM_UNIT_ID" val="diagram20229817_1*a*2"/>
  <p:tag name="KSO_WM_TEMPLATE_CATEGORY" val="diagram"/>
  <p:tag name="KSO_WM_TEMPLATE_INDEX" val="20229817"/>
  <p:tag name="KSO_WM_UNIT_LAYERLEVEL" val="1"/>
  <p:tag name="KSO_WM_TAG_VERSION" val="1.0"/>
  <p:tag name="KSO_WM_BEAUTIFY_FLAG" val=""/>
  <p:tag name="KSO_WM_UNIT_TEXT_FILL_FORE_SCHEMECOLOR_INDEX" val="13"/>
  <p:tag name="KSO_WM_UNIT_TEXT_FILL_TYPE" val="1"/>
  <p:tag name="KSO_WM_UNIT_USESOURCEFORMAT_APPLY" val="1"/>
  <p:tag name="KSO_WM_DIAGRAM_VIRTUALLY_FRAME" val="{&quot;height&quot;:412.84055118110234,&quot;left&quot;:191.7785433070866,&quot;top&quot;:97.85944881889763,&quot;width&quot;:850.4468503937009}"/>
</p:tagLst>
</file>

<file path=ppt/tags/tag132.xml><?xml version="1.0" encoding="utf-8"?>
<p:tagLst xmlns:p="http://schemas.openxmlformats.org/presentationml/2006/main">
  <p:tag name="KSO_WM_UNIT_SUBTYPE" val="a"/>
  <p:tag name="KSO_WM_UNIT_PRESET_TEXT" val="单击此处输入你的正文文字是您思想的提炼，请尽量言简意赅的阐述观点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29817_1*l_h_f*1_1_1"/>
  <p:tag name="KSO_WM_TEMPLATE_CATEGORY" val="diagram"/>
  <p:tag name="KSO_WM_TEMPLATE_INDEX" val="20229817"/>
  <p:tag name="KSO_WM_UNIT_LAYERLEVEL" val="1_1_1"/>
  <p:tag name="KSO_WM_TAG_VERSION" val="1.0"/>
  <p:tag name="KSO_WM_BEAUTIFY_FLAG" val=""/>
  <p:tag name="KSO_WM_UNIT_TEXT_FILL_FORE_SCHEMECOLOR_INDEX" val="13"/>
  <p:tag name="KSO_WM_UNIT_TEXT_FILL_TYPE" val="1"/>
  <p:tag name="KSO_WM_UNIT_USESOURCEFORMAT_APPLY" val="1"/>
  <p:tag name="KSO_WM_DIAGRAM_VIRTUALLY_FRAME" val="{&quot;height&quot;:412.84055118110234,&quot;left&quot;:191.7785433070866,&quot;top&quot;:97.85944881889763,&quot;width&quot;:850.4468503937009}"/>
</p:tagLst>
</file>

<file path=ppt/tags/tag133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2"/>
  <p:tag name="KSO_WM_UNIT_ID" val="diagram20229817_1*a*2"/>
  <p:tag name="KSO_WM_TEMPLATE_CATEGORY" val="diagram"/>
  <p:tag name="KSO_WM_TEMPLATE_INDEX" val="20229817"/>
  <p:tag name="KSO_WM_UNIT_LAYERLEVEL" val="1"/>
  <p:tag name="KSO_WM_TAG_VERSION" val="1.0"/>
  <p:tag name="KSO_WM_BEAUTIFY_FLAG" val=""/>
  <p:tag name="KSO_WM_UNIT_TEXT_FILL_FORE_SCHEMECOLOR_INDEX" val="13"/>
  <p:tag name="KSO_WM_UNIT_TEXT_FILL_TYPE" val="1"/>
  <p:tag name="KSO_WM_UNIT_USESOURCEFORMAT_APPLY" val="1"/>
  <p:tag name="KSO_WM_DIAGRAM_VIRTUALLY_FRAME" val="{&quot;height&quot;:412.84055118110234,&quot;left&quot;:191.7785433070866,&quot;top&quot;:97.85944881889763,&quot;width&quot;:850.4468503937009}"/>
</p:tagLst>
</file>

<file path=ppt/tags/tag134.xml><?xml version="1.0" encoding="utf-8"?>
<p:tagLst xmlns:p="http://schemas.openxmlformats.org/presentationml/2006/main">
  <p:tag name="KSO_WM_UNIT_SUBTYPE" val="a"/>
  <p:tag name="KSO_WM_UNIT_PRESET_TEXT" val="单击此处输入你的正文文字是您思想的提炼，请尽量言简意赅的阐述观点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29817_1*l_h_f*1_1_1"/>
  <p:tag name="KSO_WM_TEMPLATE_CATEGORY" val="diagram"/>
  <p:tag name="KSO_WM_TEMPLATE_INDEX" val="20229817"/>
  <p:tag name="KSO_WM_UNIT_LAYERLEVEL" val="1_1_1"/>
  <p:tag name="KSO_WM_TAG_VERSION" val="1.0"/>
  <p:tag name="KSO_WM_BEAUTIFY_FLAG" val=""/>
  <p:tag name="KSO_WM_UNIT_TEXT_FILL_FORE_SCHEMECOLOR_INDEX" val="13"/>
  <p:tag name="KSO_WM_UNIT_TEXT_FILL_TYPE" val="1"/>
  <p:tag name="KSO_WM_UNIT_USESOURCEFORMAT_APPLY" val="1"/>
  <p:tag name="KSO_WM_DIAGRAM_VIRTUALLY_FRAME" val="{&quot;height&quot;:412.84055118110234,&quot;left&quot;:191.7785433070866,&quot;top&quot;:97.85944881889763,&quot;width&quot;:850.4468503937009}"/>
</p:tagLst>
</file>

<file path=ppt/tags/tag135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2"/>
  <p:tag name="KSO_WM_UNIT_ID" val="diagram20229817_1*a*2"/>
  <p:tag name="KSO_WM_TEMPLATE_CATEGORY" val="diagram"/>
  <p:tag name="KSO_WM_TEMPLATE_INDEX" val="20229817"/>
  <p:tag name="KSO_WM_UNIT_LAYERLEVEL" val="1"/>
  <p:tag name="KSO_WM_TAG_VERSION" val="1.0"/>
  <p:tag name="KSO_WM_BEAUTIFY_FLAG" val=""/>
  <p:tag name="KSO_WM_UNIT_TEXT_FILL_FORE_SCHEMECOLOR_INDEX" val="13"/>
  <p:tag name="KSO_WM_UNIT_TEXT_FILL_TYPE" val="1"/>
  <p:tag name="KSO_WM_UNIT_USESOURCEFORMAT_APPLY" val="1"/>
  <p:tag name="KSO_WM_DIAGRAM_VIRTUALLY_FRAME" val="{&quot;height&quot;:412.84055118110234,&quot;left&quot;:191.7785433070866,&quot;top&quot;:97.85944881889763,&quot;width&quot;:850.4468503937009}"/>
</p:tagLst>
</file>

<file path=ppt/tags/tag136.xml><?xml version="1.0" encoding="utf-8"?>
<p:tagLst xmlns:p="http://schemas.openxmlformats.org/presentationml/2006/main">
  <p:tag name="KSO_WM_UNIT_SUBTYPE" val="a"/>
  <p:tag name="KSO_WM_UNIT_PRESET_TEXT" val="单击此处输入你的正文文字是您思想的提炼，请尽量言简意赅的阐述观点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29817_1*l_h_f*1_1_1"/>
  <p:tag name="KSO_WM_TEMPLATE_CATEGORY" val="diagram"/>
  <p:tag name="KSO_WM_TEMPLATE_INDEX" val="20229817"/>
  <p:tag name="KSO_WM_UNIT_LAYERLEVEL" val="1_1_1"/>
  <p:tag name="KSO_WM_TAG_VERSION" val="1.0"/>
  <p:tag name="KSO_WM_BEAUTIFY_FLAG" val=""/>
  <p:tag name="KSO_WM_UNIT_TEXT_FILL_FORE_SCHEMECOLOR_INDEX" val="13"/>
  <p:tag name="KSO_WM_UNIT_TEXT_FILL_TYPE" val="1"/>
  <p:tag name="KSO_WM_UNIT_USESOURCEFORMAT_APPLY" val="1"/>
  <p:tag name="KSO_WM_DIAGRAM_VIRTUALLY_FRAME" val="{&quot;height&quot;:412.84055118110234,&quot;left&quot;:191.7785433070866,&quot;top&quot;:97.85944881889763,&quot;width&quot;:850.4468503937009}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1_1"/>
  <p:tag name="KSO_WM_UNIT_ID" val="diagram20231636_2*n_h_h_i*1_2_1_1"/>
  <p:tag name="KSO_WM_TEMPLATE_CATEGORY" val="diagram"/>
  <p:tag name="KSO_WM_TEMPLATE_INDEX" val="20231636"/>
  <p:tag name="KSO_WM_UNIT_LAYERLEVEL" val="1_1_1_1"/>
  <p:tag name="KSO_WM_TAG_VERSION" val="3.0"/>
  <p:tag name="KSO_WM_BEAUTIFY_FLAG" val=""/>
  <p:tag name="KSO_WM_UNIT_TEXT_FILL_FORE_SCHEMECOLOR_INDEX_BRIGHTNESS" val="0.15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12.84055118110234,&quot;left&quot;:191.7785433070866,&quot;top&quot;:97.85944881889763,&quot;width&quot;:850.4468503937009}"/>
  <p:tag name="KSO_WM_DIAGRAM_COLOR_MATCH_VALUE" val="{&quot;shape&quot;:{&quot;fill&quot;:{&quot;gradient&quot;:[{&quot;brightness&quot;:0,&quot;colorType&quot;:1,&quot;foreColorIndex&quot;:6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79000002145767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"/>
  <p:tag name="KSO_WM_UNIT_TEXT_FILL_TYPE" val="1"/>
  <p:tag name="KSO_WM_UNIT_PRESET_TEXT" val="01"/>
</p:tagLst>
</file>

<file path=ppt/tags/tag13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8"/>
  <p:tag name="KSO_WM_UNIT_FILL_TYPE" val="1"/>
  <p:tag name="KSO_WM_BEAUTIFY_FLAG" val=""/>
</p:tagLst>
</file>

<file path=ppt/tags/tag14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9"/>
  <p:tag name="KSO_WM_UNIT_FILL_TYPE" val="1"/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UNIT_TEXT_FILL_FORE_SCHEMECOLOR_INDEX_BRIGHTNESS" val="0.05"/>
  <p:tag name="KSO_WM_UNIT_TEXT_FILL_FORE_SCHEMECOLOR_INDEX" val="13"/>
  <p:tag name="KSO_WM_UNIT_TEXT_FILL_TYPE" val="1"/>
  <p:tag name="KSO_WM_BEAUTIFY_FLAG" val=""/>
</p:tagLst>
</file>

<file path=ppt/tags/tag14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2"/>
  <p:tag name="KSO_WM_UNIT_ID" val="diagram20229822_1*h_i*1_2"/>
  <p:tag name="KSO_WM_TEMPLATE_CATEGORY" val="diagram"/>
  <p:tag name="KSO_WM_TEMPLATE_INDEX" val="20229822"/>
  <p:tag name="KSO_WM_UNIT_LAYERLEVEL" val="1_1"/>
  <p:tag name="KSO_WM_TAG_VERSION" val="1.0"/>
  <p:tag name="KSO_WM_BEAUTIFY_FLAG" val=""/>
  <p:tag name="KSO_WM_DIAGRAM_VIRTUALLY_FRAME" val="{&quot;height&quot;:284.6,&quot;left&quot;:60.45,&quot;top&quot;:219.45,&quot;width&quot;:458.7}"/>
</p:tagLst>
</file>

<file path=ppt/tags/tag161.xml><?xml version="1.0" encoding="utf-8"?>
<p:tagLst xmlns:p="http://schemas.openxmlformats.org/presentationml/2006/main">
  <p:tag name="KSO_WM_UNIT_SUBTYPE" val="a"/>
  <p:tag name="KSO_WM_UNIT_PRESET_TEXT" val="单击此处输入你的正文，文字是您思想的提炼，请尽量言简意赅的阐述观点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29822_1*h_f*1_1"/>
  <p:tag name="KSO_WM_TEMPLATE_CATEGORY" val="diagram"/>
  <p:tag name="KSO_WM_TEMPLATE_INDEX" val="20229822"/>
  <p:tag name="KSO_WM_UNIT_LAYERLEVEL" val="1_1"/>
  <p:tag name="KSO_WM_TAG_VERSION" val="1.0"/>
  <p:tag name="KSO_WM_BEAUTIFY_FLAG" val=""/>
  <p:tag name="KSO_WM_DIAGRAM_VIRTUALLY_FRAME" val="{&quot;height&quot;:284.6,&quot;left&quot;:60.45,&quot;top&quot;:219.45,&quot;width&quot;:458.7}"/>
</p:tagLst>
</file>

<file path=ppt/tags/tag162.xml><?xml version="1.0" encoding="utf-8"?>
<p:tagLst xmlns:p="http://schemas.openxmlformats.org/presentationml/2006/main">
  <p:tag name="KSO_WM_UNIT_SUBTYPE" val="a"/>
  <p:tag name="KSO_WM_UNIT_PRESET_TEXT" val="单击此处输入你的正文，文字是您思想的提炼，请尽量言简意赅的阐述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29822_1*f*1"/>
  <p:tag name="KSO_WM_TEMPLATE_CATEGORY" val="diagram"/>
  <p:tag name="KSO_WM_TEMPLATE_INDEX" val="20229822"/>
  <p:tag name="KSO_WM_UNIT_LAYERLEVEL" val="1"/>
  <p:tag name="KSO_WM_TAG_VERSION" val="1.0"/>
  <p:tag name="KSO_WM_BEAUTIFY_FLAG" val=""/>
</p:tagLst>
</file>

<file path=ppt/tags/tag16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小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9822_1*a*1"/>
  <p:tag name="KSO_WM_TEMPLATE_CATEGORY" val="diagram"/>
  <p:tag name="KSO_WM_TEMPLATE_INDEX" val="20229822"/>
  <p:tag name="KSO_WM_UNIT_LAYERLEVEL" val="1"/>
  <p:tag name="KSO_WM_TAG_VERSION" val="1.0"/>
  <p:tag name="KSO_WM_BEAUTIFY_FLAG" val="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9822_1*i*1"/>
  <p:tag name="KSO_WM_TEMPLATE_CATEGORY" val="diagram"/>
  <p:tag name="KSO_WM_TEMPLATE_INDEX" val="20229822"/>
  <p:tag name="KSO_WM_UNIT_LAYERLEVEL" val="1"/>
  <p:tag name="KSO_WM_TAG_VERSION" val="1.0"/>
  <p:tag name="KSO_WM_BEAUTIFY_FLAG" val=""/>
</p:tagLst>
</file>

<file path=ppt/tags/tag1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16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8"/>
  <p:tag name="KSO_WM_UNIT_FILL_TYPE" val="1"/>
</p:tagLst>
</file>

<file path=ppt/tags/tag16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9"/>
  <p:tag name="KSO_WM_UNIT_FILL_TYPE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72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78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30957_3*n_h_i*1_1_1"/>
  <p:tag name="KSO_WM_TEMPLATE_CATEGORY" val="diagram"/>
  <p:tag name="KSO_WM_TEMPLATE_INDEX" val="2023095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i"/>
  <p:tag name="KSO_WM_UNIT_INDEX" val="1_1_1"/>
  <p:tag name="KSO_WM_UNIT_FILL_FORE_SCHEMECOLOR_INDEX" val="5"/>
  <p:tag name="KSO_WM_DIAGRAM_MAX_ITEMCNT" val="6"/>
  <p:tag name="KSO_WM_DIAGRAM_MIN_ITEMCNT" val="2"/>
  <p:tag name="KSO_WM_DIAGRAM_VIRTUALLY_FRAME" val="{&quot;height&quot;:342,&quot;width&quot;:852.0500000000001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49000000953674316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7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30957_3*n_h_i*1_1_2"/>
  <p:tag name="KSO_WM_TEMPLATE_CATEGORY" val="diagram"/>
  <p:tag name="KSO_WM_TEMPLATE_INDEX" val="2023095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i"/>
  <p:tag name="KSO_WM_UNIT_INDEX" val="1_1_2"/>
  <p:tag name="KSO_WM_UNIT_FILL_FORE_SCHEMECOLOR_INDEX" val="5"/>
  <p:tag name="KSO_WM_DIAGRAM_MAX_ITEMCNT" val="6"/>
  <p:tag name="KSO_WM_DIAGRAM_MIN_ITEMCNT" val="2"/>
  <p:tag name="KSO_WM_DIAGRAM_VIRTUALLY_FRAME" val="{&quot;height&quot;:342,&quot;width&quot;:852.0500000000001}"/>
  <p:tag name="KSO_WM_DIAGRAM_COLOR_MATCH_VALUE" val="{&quot;shape&quot;:{&quot;fill&quot;:{&quot;solid&quot;:{&quot;brightness&quot;:0.800000011920929,&quot;colorType&quot;:1,&quot;foreColorIndex&quot;:5,&quot;transparency&quot;:0.400000005960464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86.xml><?xml version="1.0" encoding="utf-8"?>
<p:tagLst xmlns:p="http://schemas.openxmlformats.org/presentationml/2006/main">
  <p:tag name="KSO_WM_BEAUTIFY_FLAG" val="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4"/>
  <p:tag name="KSO_WM_UNIT_ID" val="diagram20230957_3*n_h_i*1_1_4"/>
  <p:tag name="KSO_WM_TEMPLATE_CATEGORY" val="diagram"/>
  <p:tag name="KSO_WM_TEMPLATE_INDEX" val="20230957"/>
  <p:tag name="KSO_WM_UNIT_LAYERLEVEL" val="1_1_1"/>
  <p:tag name="KSO_WM_TAG_VERSION" val="3.0"/>
  <p:tag name="KSO_WM_UNIT_FILL_FORE_SCHEMECOLOR_INDEX" val="5"/>
  <p:tag name="KSO_WM_DIAGRAM_MAX_ITEMCNT" val="6"/>
  <p:tag name="KSO_WM_DIAGRAM_MIN_ITEMCNT" val="2"/>
  <p:tag name="KSO_WM_DIAGRAM_VIRTUALLY_FRAME" val="{&quot;height&quot;:342,&quot;width&quot;:852.0500000000001}"/>
  <p:tag name="KSO_WM_DIAGRAM_COLOR_MATCH_VALUE" val="{&quot;shape&quot;:{&quot;fill&quot;:{&quot;gradient&quot;:[{&quot;brightness&quot;:0,&quot;colorType&quot;:1,&quot;foreColorIndex&quot;:5,&quot;pos&quot;:1,&quot;transparency&quot;:0},{&quot;brightness&quot;:0.20000000298023224,&quot;colorType&quot;:1,&quot;foreColorIndex&quot;:5,&quot;pos&quot;:0.5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87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30957_3*n_h_i*1_1_3"/>
  <p:tag name="KSO_WM_TEMPLATE_CATEGORY" val="diagram"/>
  <p:tag name="KSO_WM_TEMPLATE_INDEX" val="2023095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i"/>
  <p:tag name="KSO_WM_UNIT_INDEX" val="1_1_3"/>
  <p:tag name="KSO_WM_UNIT_LINE_FORE_SCHEMECOLOR_INDEX" val="5"/>
  <p:tag name="KSO_WM_DIAGRAM_MAX_ITEMCNT" val="6"/>
  <p:tag name="KSO_WM_DIAGRAM_MIN_ITEMCNT" val="2"/>
  <p:tag name="KSO_WM_DIAGRAM_VIRTUALLY_FRAME" val="{&quot;height&quot;:342,&quot;width&quot;:852.0500000000001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88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30957_3*n_h_h_i*1_2_1_2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1_2"/>
  <p:tag name="KSO_WM_DIAGRAM_MAX_ITEMCNT" val="6"/>
  <p:tag name="KSO_WM_DIAGRAM_MIN_ITEMCNT" val="2"/>
  <p:tag name="KSO_WM_DIAGRAM_VIRTUALLY_FRAME" val="{&quot;height&quot;:342,&quot;width&quot;:852.0500000000001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6000000238418579,&quot;transparency&quot;:0}],&quot;type&quot;:2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89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30957_3*n_h_h_i*1_2_3_1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3_1"/>
  <p:tag name="KSO_WM_UNIT_FILL_FORE_SCHEMECOLOR_INDEX" val="5"/>
  <p:tag name="KSO_WM_DIAGRAM_MAX_ITEMCNT" val="6"/>
  <p:tag name="KSO_WM_DIAGRAM_MIN_ITEMCNT" val="2"/>
  <p:tag name="KSO_WM_DIAGRAM_VIRTUALLY_FRAME" val="{&quot;height&quot;:342,&quot;width&quot;:852.0500000000001}"/>
  <p:tag name="KSO_WM_DIAGRAM_COLOR_MATCH_VALUE" val="{&quot;shape&quot;:{&quot;fill&quot;:{&quot;gradient&quot;:[{&quot;brightness&quot;:0.20000000298023224,&quot;colorType&quot;:1,&quot;foreColorIndex&quot;:5,&quot;pos&quot;:0.5,&quot;transparency&quot;:0},{&quot;brightness&quot;:0,&quot;colorType&quot;:1,&quot;foreColorIndex&quot;:5,&quot;pos&quot;:1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30957_3*n_h_h_i*1_2_4_1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4_1"/>
  <p:tag name="KSO_WM_UNIT_FILL_FORE_SCHEMECOLOR_INDEX" val="5"/>
  <p:tag name="KSO_WM_DIAGRAM_MAX_ITEMCNT" val="6"/>
  <p:tag name="KSO_WM_DIAGRAM_MIN_ITEMCNT" val="2"/>
  <p:tag name="KSO_WM_DIAGRAM_VIRTUALLY_FRAME" val="{&quot;height&quot;:342,&quot;width&quot;:852.0500000000001}"/>
  <p:tag name="KSO_WM_DIAGRAM_COLOR_MATCH_VALUE" val="{&quot;shape&quot;:{&quot;fill&quot;:{&quot;gradient&quot;:[{&quot;brightness&quot;:0.20000000298023224,&quot;colorType&quot;:1,&quot;foreColorIndex&quot;:5,&quot;pos&quot;:0.5,&quot;transparency&quot;:0},{&quot;brightness&quot;:0,&quot;colorType&quot;:1,&quot;foreColorIndex&quot;:5,&quot;pos&quot;:1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91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30957_3*n_h_h_i*1_2_1_1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1_1"/>
  <p:tag name="KSO_WM_UNIT_FILL_FORE_SCHEMECOLOR_INDEX" val="5"/>
  <p:tag name="KSO_WM_DIAGRAM_MAX_ITEMCNT" val="6"/>
  <p:tag name="KSO_WM_DIAGRAM_MIN_ITEMCNT" val="2"/>
  <p:tag name="KSO_WM_DIAGRAM_VIRTUALLY_FRAME" val="{&quot;height&quot;:342,&quot;width&quot;:852.0500000000001}"/>
  <p:tag name="KSO_WM_DIAGRAM_COLOR_MATCH_VALUE" val="{&quot;shape&quot;:{&quot;fill&quot;:{&quot;gradient&quot;:[{&quot;brightness&quot;:0.20000000298023224,&quot;colorType&quot;:1,&quot;foreColorIndex&quot;:5,&quot;pos&quot;:0.5,&quot;transparency&quot;:0},{&quot;brightness&quot;:0,&quot;colorType&quot;:1,&quot;foreColorIndex&quot;:5,&quot;pos&quot;:1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92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30957_3*n_h_h_i*1_2_2_1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2_1"/>
  <p:tag name="KSO_WM_UNIT_FILL_FORE_SCHEMECOLOR_INDEX" val="5"/>
  <p:tag name="KSO_WM_DIAGRAM_MAX_ITEMCNT" val="6"/>
  <p:tag name="KSO_WM_DIAGRAM_MIN_ITEMCNT" val="2"/>
  <p:tag name="KSO_WM_DIAGRAM_VIRTUALLY_FRAME" val="{&quot;height&quot;:342,&quot;width&quot;:852.0500000000001}"/>
  <p:tag name="KSO_WM_DIAGRAM_COLOR_MATCH_VALUE" val="{&quot;shape&quot;:{&quot;fill&quot;:{&quot;gradient&quot;:[{&quot;brightness&quot;:0.20000000298023224,&quot;colorType&quot;:1,&quot;foreColorIndex&quot;:5,&quot;pos&quot;:0.5,&quot;transparency&quot;:0},{&quot;brightness&quot;:0,&quot;colorType&quot;:1,&quot;foreColorIndex&quot;:5,&quot;pos&quot;:1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9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0957_3*n_h_h_a*1_2_1_1"/>
  <p:tag name="KSO_WM_TEMPLATE_CATEGORY" val="diagram"/>
  <p:tag name="KSO_WM_TEMPLATE_INDEX" val="20230957"/>
  <p:tag name="KSO_WM_UNIT_LAYERLEVEL" val="1_1_1_1"/>
  <p:tag name="KSO_WM_TAG_VERSION" val="3.0"/>
  <p:tag name="KSO_WM_BEAUTIFY_FLAG" val=""/>
  <p:tag name="KSO_WM_DIAGRAM_VERSION" val="3"/>
  <p:tag name="KSO_WM_DIAGRAM_COLOR_TRICK" val="1"/>
  <p:tag name="KSO_WM_DIAGRAM_COLOR_TEXT_CAN_REMOVE" val="n"/>
  <p:tag name="KSO_WM_DIAGRAM_GROUP_CODE" val="n1-1"/>
  <p:tag name="KSO_WM_UNIT_PRESET_TEXT" val="添加项标题"/>
  <p:tag name="KSO_WM_UNIT_TEXT_FILL_FORE_SCHEMECOLOR_INDEX" val="5"/>
  <p:tag name="KSO_WM_DIAGRAM_MAX_ITEMCNT" val="6"/>
  <p:tag name="KSO_WM_DIAGRAM_MIN_ITEMCNT" val="2"/>
  <p:tag name="KSO_WM_DIAGRAM_VIRTUALLY_FRAME" val="{&quot;height&quot;:342,&quot;width&quot;:852.050000000000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9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4_1"/>
  <p:tag name="KSO_WM_UNIT_ID" val="diagram20230957_3*n_h_h_a*1_2_4_1"/>
  <p:tag name="KSO_WM_TEMPLATE_CATEGORY" val="diagram"/>
  <p:tag name="KSO_WM_TEMPLATE_INDEX" val="20230957"/>
  <p:tag name="KSO_WM_UNIT_LAYERLEVEL" val="1_1_1_1"/>
  <p:tag name="KSO_WM_TAG_VERSION" val="3.0"/>
  <p:tag name="KSO_WM_BEAUTIFY_FLAG" val=""/>
  <p:tag name="KSO_WM_DIAGRAM_VERSION" val="3"/>
  <p:tag name="KSO_WM_DIAGRAM_COLOR_TRICK" val="1"/>
  <p:tag name="KSO_WM_DIAGRAM_COLOR_TEXT_CAN_REMOVE" val="n"/>
  <p:tag name="KSO_WM_DIAGRAM_GROUP_CODE" val="n1-1"/>
  <p:tag name="KSO_WM_UNIT_PRESET_TEXT" val="添加项标题"/>
  <p:tag name="KSO_WM_UNIT_TEXT_FILL_FORE_SCHEMECOLOR_INDEX" val="5"/>
  <p:tag name="KSO_WM_DIAGRAM_MAX_ITEMCNT" val="6"/>
  <p:tag name="KSO_WM_DIAGRAM_MIN_ITEMCNT" val="2"/>
  <p:tag name="KSO_WM_DIAGRAM_VIRTUALLY_FRAME" val="{&quot;height&quot;:342,&quot;width&quot;:852.050000000000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9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2_1"/>
  <p:tag name="KSO_WM_UNIT_ID" val="diagram20230957_3*n_h_h_a*1_2_2_1"/>
  <p:tag name="KSO_WM_TEMPLATE_CATEGORY" val="diagram"/>
  <p:tag name="KSO_WM_TEMPLATE_INDEX" val="20230957"/>
  <p:tag name="KSO_WM_UNIT_LAYERLEVEL" val="1_1_1_1"/>
  <p:tag name="KSO_WM_TAG_VERSION" val="3.0"/>
  <p:tag name="KSO_WM_BEAUTIFY_FLAG" val=""/>
  <p:tag name="KSO_WM_DIAGRAM_VERSION" val="3"/>
  <p:tag name="KSO_WM_DIAGRAM_COLOR_TRICK" val="1"/>
  <p:tag name="KSO_WM_DIAGRAM_COLOR_TEXT_CAN_REMOVE" val="n"/>
  <p:tag name="KSO_WM_DIAGRAM_GROUP_CODE" val="n1-1"/>
  <p:tag name="KSO_WM_UNIT_PRESET_TEXT" val="添加项标题"/>
  <p:tag name="KSO_WM_UNIT_TEXT_FILL_FORE_SCHEMECOLOR_INDEX" val="5"/>
  <p:tag name="KSO_WM_DIAGRAM_MAX_ITEMCNT" val="6"/>
  <p:tag name="KSO_WM_DIAGRAM_MIN_ITEMCNT" val="2"/>
  <p:tag name="KSO_WM_DIAGRAM_VIRTUALLY_FRAME" val="{&quot;height&quot;:342,&quot;width&quot;:852.050000000000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9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3_1"/>
  <p:tag name="KSO_WM_UNIT_ID" val="diagram20230957_3*n_h_h_a*1_2_3_1"/>
  <p:tag name="KSO_WM_TEMPLATE_CATEGORY" val="diagram"/>
  <p:tag name="KSO_WM_TEMPLATE_INDEX" val="20230957"/>
  <p:tag name="KSO_WM_UNIT_LAYERLEVEL" val="1_1_1_1"/>
  <p:tag name="KSO_WM_TAG_VERSION" val="3.0"/>
  <p:tag name="KSO_WM_BEAUTIFY_FLAG" val=""/>
  <p:tag name="KSO_WM_DIAGRAM_VERSION" val="3"/>
  <p:tag name="KSO_WM_DIAGRAM_COLOR_TRICK" val="1"/>
  <p:tag name="KSO_WM_DIAGRAM_COLOR_TEXT_CAN_REMOVE" val="n"/>
  <p:tag name="KSO_WM_DIAGRAM_GROUP_CODE" val="n1-1"/>
  <p:tag name="KSO_WM_UNIT_PRESET_TEXT" val="添加项标题"/>
  <p:tag name="KSO_WM_UNIT_TEXT_FILL_FORE_SCHEMECOLOR_INDEX" val="5"/>
  <p:tag name="KSO_WM_DIAGRAM_MAX_ITEMCNT" val="6"/>
  <p:tag name="KSO_WM_DIAGRAM_MIN_ITEMCNT" val="2"/>
  <p:tag name="KSO_WM_DIAGRAM_VIRTUALLY_FRAME" val="{&quot;height&quot;:342,&quot;width&quot;:852.050000000000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97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30957_3*n_h_h_i*1_2_2_2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2_2"/>
  <p:tag name="KSO_WM_DIAGRAM_MAX_ITEMCNT" val="6"/>
  <p:tag name="KSO_WM_DIAGRAM_MIN_ITEMCNT" val="2"/>
  <p:tag name="KSO_WM_DIAGRAM_VIRTUALLY_FRAME" val="{&quot;height&quot;:342,&quot;width&quot;:852.0500000000001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6000000238418579,&quot;transparency&quot;:0}],&quot;type&quot;:2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98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30957_3*n_h_h_i*1_2_3_2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3_2"/>
  <p:tag name="KSO_WM_DIAGRAM_MAX_ITEMCNT" val="6"/>
  <p:tag name="KSO_WM_DIAGRAM_MIN_ITEMCNT" val="2"/>
  <p:tag name="KSO_WM_DIAGRAM_VIRTUALLY_FRAME" val="{&quot;height&quot;:342,&quot;width&quot;:852.0500000000001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6000000238418579,&quot;transparency&quot;:0}],&quot;type&quot;:2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99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30957_3*n_h_h_i*1_2_4_2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4_2"/>
  <p:tag name="KSO_WM_DIAGRAM_MAX_ITEMCNT" val="6"/>
  <p:tag name="KSO_WM_DIAGRAM_MIN_ITEMCNT" val="2"/>
  <p:tag name="KSO_WM_DIAGRAM_VIRTUALLY_FRAME" val="{&quot;height&quot;:342,&quot;width&quot;:852.0500000000001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6000000238418579,&quot;transparency&quot;:0}],&quot;type&quot;:2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.xml><?xml version="1.0" encoding="utf-8"?>
<p:tagLst xmlns:p="http://schemas.openxmlformats.org/presentationml/2006/main">
  <p:tag name="KSO_WM_BEAUTIFY_FLAG" val=""/>
  <p:tag name="KSO_WM_UNIT_PLACING_PICTURE_USER_VIEWPORT" val="{&quot;height&quot;:4535.433070866142,&quot;width&quot;:4634.511811023622}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a"/>
  <p:tag name="KSO_WM_UNIT_INDEX" val="1_1_1"/>
  <p:tag name="KSO_WM_UNIT_ID" val="diagram20230957_3*n_h_a*1_1_1"/>
  <p:tag name="KSO_WM_TEMPLATE_CATEGORY" val="diagram"/>
  <p:tag name="KSO_WM_TEMPLATE_INDEX" val="20230957"/>
  <p:tag name="KSO_WM_UNIT_LAYERLEVEL" val="1_1_1"/>
  <p:tag name="KSO_WM_TAG_VERSION" val="3.0"/>
  <p:tag name="KSO_WM_BEAUTIFY_FLAG" val=""/>
  <p:tag name="KSO_WM_DIAGRAM_VERSION" val="3"/>
  <p:tag name="KSO_WM_DIAGRAM_COLOR_TRICK" val="1"/>
  <p:tag name="KSO_WM_DIAGRAM_COLOR_TEXT_CAN_REMOVE" val="n"/>
  <p:tag name="KSO_WM_DIAGRAM_GROUP_CODE" val="n1-1"/>
  <p:tag name="KSO_WM_UNIT_PRESET_TEXT" val="添加标题"/>
  <p:tag name="KSO_WM_DIAGRAM_MAX_ITEMCNT" val="6"/>
  <p:tag name="KSO_WM_DIAGRAM_MIN_ITEMCNT" val="2"/>
  <p:tag name="KSO_WM_DIAGRAM_VIRTUALLY_FRAME" val="{&quot;height&quot;:342,&quot;width&quot;:852.050000000000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0957_3*n_h_h_f*1_2_1_1"/>
  <p:tag name="KSO_WM_TEMPLATE_CATEGORY" val="diagram"/>
  <p:tag name="KSO_WM_TEMPLATE_INDEX" val="20230957"/>
  <p:tag name="KSO_WM_UNIT_LAYERLEVEL" val="1_1_1_1"/>
  <p:tag name="KSO_WM_TAG_VERSION" val="3.0"/>
  <p:tag name="KSO_WM_BEAUTIFY_FLAG" val=""/>
  <p:tag name="KSO_WM_DIAGRAM_VERSION" val="3"/>
  <p:tag name="KSO_WM_DIAGRAM_COLOR_TRICK" val="1"/>
  <p:tag name="KSO_WM_DIAGRAM_COLOR_TEXT_CAN_REMOVE" val="n"/>
  <p:tag name="KSO_WM_DIAGRAM_GROUP_CODE" val="n1-1"/>
  <p:tag name="KSO_WM_UNIT_PRESET_TEXT" val="单击此处输入你的智能图形项正文文字是您思想的提炼"/>
  <p:tag name="KSO_WM_DIAGRAM_MAX_ITEMCNT" val="6"/>
  <p:tag name="KSO_WM_DIAGRAM_MIN_ITEMCNT" val="2"/>
  <p:tag name="KSO_WM_DIAGRAM_VIRTUALLY_FRAME" val="{&quot;height&quot;:342,&quot;width&quot;:852.050000000000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0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4_1"/>
  <p:tag name="KSO_WM_UNIT_ID" val="diagram20230957_3*n_h_h_f*1_2_4_1"/>
  <p:tag name="KSO_WM_TEMPLATE_CATEGORY" val="diagram"/>
  <p:tag name="KSO_WM_TEMPLATE_INDEX" val="20230957"/>
  <p:tag name="KSO_WM_UNIT_LAYERLEVEL" val="1_1_1_1"/>
  <p:tag name="KSO_WM_TAG_VERSION" val="3.0"/>
  <p:tag name="KSO_WM_BEAUTIFY_FLAG" val=""/>
  <p:tag name="KSO_WM_DIAGRAM_VERSION" val="3"/>
  <p:tag name="KSO_WM_DIAGRAM_COLOR_TRICK" val="1"/>
  <p:tag name="KSO_WM_DIAGRAM_COLOR_TEXT_CAN_REMOVE" val="n"/>
  <p:tag name="KSO_WM_DIAGRAM_GROUP_CODE" val="n1-1"/>
  <p:tag name="KSO_WM_UNIT_PRESET_TEXT" val="单击此处输入你的智能图形项正文文字是您思想的提炼"/>
  <p:tag name="KSO_WM_DIAGRAM_MAX_ITEMCNT" val="6"/>
  <p:tag name="KSO_WM_DIAGRAM_MIN_ITEMCNT" val="2"/>
  <p:tag name="KSO_WM_DIAGRAM_VIRTUALLY_FRAME" val="{&quot;height&quot;:342,&quot;width&quot;:852.050000000000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0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2_1"/>
  <p:tag name="KSO_WM_UNIT_ID" val="diagram20230957_3*n_h_h_f*1_2_2_1"/>
  <p:tag name="KSO_WM_TEMPLATE_CATEGORY" val="diagram"/>
  <p:tag name="KSO_WM_TEMPLATE_INDEX" val="20230957"/>
  <p:tag name="KSO_WM_UNIT_LAYERLEVEL" val="1_1_1_1"/>
  <p:tag name="KSO_WM_TAG_VERSION" val="3.0"/>
  <p:tag name="KSO_WM_BEAUTIFY_FLAG" val=""/>
  <p:tag name="KSO_WM_DIAGRAM_VERSION" val="3"/>
  <p:tag name="KSO_WM_DIAGRAM_COLOR_TRICK" val="1"/>
  <p:tag name="KSO_WM_DIAGRAM_COLOR_TEXT_CAN_REMOVE" val="n"/>
  <p:tag name="KSO_WM_DIAGRAM_GROUP_CODE" val="n1-1"/>
  <p:tag name="KSO_WM_UNIT_PRESET_TEXT" val="单击此处输入你的智能图形项正文文字是您思想的提炼"/>
  <p:tag name="KSO_WM_DIAGRAM_MAX_ITEMCNT" val="6"/>
  <p:tag name="KSO_WM_DIAGRAM_MIN_ITEMCNT" val="2"/>
  <p:tag name="KSO_WM_DIAGRAM_VIRTUALLY_FRAME" val="{&quot;height&quot;:342,&quot;width&quot;:852.050000000000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0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3_1"/>
  <p:tag name="KSO_WM_UNIT_ID" val="diagram20230957_3*n_h_h_f*1_2_3_1"/>
  <p:tag name="KSO_WM_TEMPLATE_CATEGORY" val="diagram"/>
  <p:tag name="KSO_WM_TEMPLATE_INDEX" val="20230957"/>
  <p:tag name="KSO_WM_UNIT_LAYERLEVEL" val="1_1_1_1"/>
  <p:tag name="KSO_WM_TAG_VERSION" val="3.0"/>
  <p:tag name="KSO_WM_BEAUTIFY_FLAG" val=""/>
  <p:tag name="KSO_WM_DIAGRAM_VERSION" val="3"/>
  <p:tag name="KSO_WM_DIAGRAM_COLOR_TRICK" val="1"/>
  <p:tag name="KSO_WM_DIAGRAM_COLOR_TEXT_CAN_REMOVE" val="n"/>
  <p:tag name="KSO_WM_DIAGRAM_GROUP_CODE" val="n1-1"/>
  <p:tag name="KSO_WM_UNIT_PRESET_TEXT" val="单击此处输入你的智能图形项正文文字是您思想的提炼"/>
  <p:tag name="KSO_WM_DIAGRAM_MAX_ITEMCNT" val="6"/>
  <p:tag name="KSO_WM_DIAGRAM_MIN_ITEMCNT" val="2"/>
  <p:tag name="KSO_WM_DIAGRAM_VIRTUALLY_FRAME" val="{&quot;height&quot;:342,&quot;width&quot;:852.050000000000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1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2"/>
  <p:tag name="KSO_WM_UNIT_ID" val="diagram20228570_1*h_i*1_2"/>
  <p:tag name="KSO_WM_TEMPLATE_CATEGORY" val="diagram"/>
  <p:tag name="KSO_WM_TEMPLATE_INDEX" val="20228570"/>
  <p:tag name="KSO_WM_UNIT_LAYERLEVEL" val="1_1"/>
  <p:tag name="KSO_WM_TAG_VERSION" val="1.0"/>
  <p:tag name="KSO_WM_BEAUTIFY_FLAG" val=""/>
  <p:tag name="KSO_WM_UNIT_PLACING_PICTURE_USER_VIEWPORT" val="{&quot;height&quot;:3343,&quot;width&quot;:4459}"/>
  <p:tag name="KSO_WM_DIAGRAM_VIRTUALLY_FRAME" val="{&quot;height&quot;:384.7,&quot;left&quot;:419.9,&quot;top&quot;:122,&quot;width&quot;:463.85}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2"/>
  <p:tag name="KSO_WM_UNIT_ID" val="diagram20228570_1*h_i*2_2"/>
  <p:tag name="KSO_WM_TEMPLATE_CATEGORY" val="diagram"/>
  <p:tag name="KSO_WM_TEMPLATE_INDEX" val="20228570"/>
  <p:tag name="KSO_WM_UNIT_LAYERLEVEL" val="1_1"/>
  <p:tag name="KSO_WM_TAG_VERSION" val="1.0"/>
  <p:tag name="KSO_WM_BEAUTIFY_FLAG" val=""/>
  <p:tag name="KSO_WM_DIAGRAM_VIRTUALLY_FRAME" val="{&quot;height&quot;:384.7,&quot;left&quot;:419.9,&quot;top&quot;:122,&quot;width&quot;:463.85}"/>
</p:tagLst>
</file>

<file path=ppt/tags/tag221.xml><?xml version="1.0" encoding="utf-8"?>
<p:tagLst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；"/>
  <p:tag name="KSO_WM_UNIT_NOCLEAR" val="0"/>
  <p:tag name="KSO_WM_UNIT_VALUE" val="56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28570_1*h_f*1_1"/>
  <p:tag name="KSO_WM_TEMPLATE_CATEGORY" val="diagram"/>
  <p:tag name="KSO_WM_TEMPLATE_INDEX" val="20228570"/>
  <p:tag name="KSO_WM_UNIT_LAYERLEVEL" val="1_1"/>
  <p:tag name="KSO_WM_TAG_VERSION" val="1.0"/>
  <p:tag name="KSO_WM_BEAUTIFY_FLAG" val=""/>
  <p:tag name="KSO_WM_DIAGRAM_VIRTUALLY_FRAME" val="{&quot;height&quot;:384.7,&quot;left&quot;:419.9,&quot;top&quot;:122,&quot;width&quot;:463.85}"/>
</p:tagLst>
</file>

<file path=ppt/tags/tag222.xml><?xml version="1.0" encoding="utf-8"?>
<p:tagLst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；"/>
  <p:tag name="KSO_WM_UNIT_NOCLEAR" val="0"/>
  <p:tag name="KSO_WM_UNIT_VALUE" val="56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diagram20228570_1*h_f*2_1"/>
  <p:tag name="KSO_WM_TEMPLATE_CATEGORY" val="diagram"/>
  <p:tag name="KSO_WM_TEMPLATE_INDEX" val="20228570"/>
  <p:tag name="KSO_WM_UNIT_LAYERLEVEL" val="1_1"/>
  <p:tag name="KSO_WM_TAG_VERSION" val="1.0"/>
  <p:tag name="KSO_WM_BEAUTIFY_FLAG" val=""/>
  <p:tag name="KSO_WM_DIAGRAM_VIRTUALLY_FRAME" val="{&quot;height&quot;:384.7,&quot;left&quot;:419.9,&quot;top&quot;:122,&quot;width&quot;:463.85}"/>
</p:tagLst>
</file>

<file path=ppt/tags/tag22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  <p:tag name="KSO_WM_BEAUTIFY_FLAG" val=""/>
</p:tagLst>
</file>

<file path=ppt/tags/tag22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8"/>
  <p:tag name="KSO_WM_UNIT_FILL_TYPE" val="1"/>
  <p:tag name="KSO_WM_BEAUTIFY_FLAG" val=""/>
</p:tagLst>
</file>

<file path=ppt/tags/tag22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9"/>
  <p:tag name="KSO_WM_UNIT_FILL_TYPE" val="1"/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3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BEAUTIFY_FLAG" val=""/>
  <p:tag name="KSO_WM_DIAGRAM_VIRTUALLY_FRAME" val="{&quot;height&quot;:299.25,&quot;left&quot;:49.35,&quot;top&quot;:151.35,&quot;width&quot;:863.8019685039369}"/>
</p:tagLst>
</file>

<file path=ppt/tags/tag245.xml><?xml version="1.0" encoding="utf-8"?>
<p:tagLst xmlns:p="http://schemas.openxmlformats.org/presentationml/2006/main">
  <p:tag name="KSO_WM_DIAGRAM_VIRTUALLY_FRAME" val="{&quot;height&quot;:299.25,&quot;left&quot;:49.35,&quot;top&quot;:151.35,&quot;width&quot;:863.8019685039369}"/>
</p:tagLst>
</file>

<file path=ppt/tags/tag24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BEAUTIFY_FLAG" val=""/>
  <p:tag name="KSO_WM_DIAGRAM_VIRTUALLY_FRAME" val="{&quot;height&quot;:299.25,&quot;left&quot;:49.35,&quot;top&quot;:151.35,&quot;width&quot;:863.8019685039369}"/>
</p:tagLst>
</file>

<file path=ppt/tags/tag24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BEAUTIFY_FLAG" val=""/>
  <p:tag name="KSO_WM_DIAGRAM_VIRTUALLY_FRAME" val="{&quot;height&quot;:299.25,&quot;left&quot;:49.35,&quot;top&quot;:151.35,&quot;width&quot;:863.8019685039369}"/>
</p:tagLst>
</file>

<file path=ppt/tags/tag248.xml><?xml version="1.0" encoding="utf-8"?>
<p:tagLst xmlns:p="http://schemas.openxmlformats.org/presentationml/2006/main">
  <p:tag name="KSO_WM_UNIT_FILL_FORE_SCHEMECOLOR_INDEX_BRIGHTNESS" val="0"/>
  <p:tag name="KSO_WM_UNIT_FILL_FORE_SCHEMECOLOR_INDEX" val="9"/>
  <p:tag name="KSO_WM_UNIT_FILL_TYPE" val="1"/>
  <p:tag name="KSO_WM_BEAUTIFY_FLAG" val=""/>
  <p:tag name="KSO_WM_DIAGRAM_VIRTUALLY_FRAME" val="{&quot;height&quot;:299.25,&quot;left&quot;:49.35,&quot;top&quot;:151.35,&quot;width&quot;:863.8019685039369}"/>
</p:tagLst>
</file>

<file path=ppt/tags/tag249.xml><?xml version="1.0" encoding="utf-8"?>
<p:tagLst xmlns:p="http://schemas.openxmlformats.org/presentationml/2006/main">
  <p:tag name="KSO_WM_DIAGRAM_VIRTUALLY_FRAME" val="{&quot;height&quot;:299.25,&quot;left&quot;:49.35,&quot;top&quot;:151.35,&quot;width&quot;:863.8019685039369}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FILL_FORE_SCHEMECOLOR_INDEX_BRIGHTNESS" val="0"/>
  <p:tag name="KSO_WM_UNIT_FILL_FORE_SCHEMECOLOR_INDEX" val="10"/>
  <p:tag name="KSO_WM_UNIT_FILL_TYPE" val="1"/>
  <p:tag name="KSO_WM_BEAUTIFY_FLAG" val=""/>
  <p:tag name="KSO_WM_DIAGRAM_VIRTUALLY_FRAME" val="{&quot;height&quot;:299.25,&quot;left&quot;:49.35,&quot;top&quot;:151.35,&quot;width&quot;:863.8019685039369}"/>
</p:tagLst>
</file>

<file path=ppt/tags/tag251.xml><?xml version="1.0" encoding="utf-8"?>
<p:tagLst xmlns:p="http://schemas.openxmlformats.org/presentationml/2006/main">
  <p:tag name="KSO_WM_UNIT_FILL_FORE_SCHEMECOLOR_INDEX_BRIGHTNESS" val="0"/>
  <p:tag name="KSO_WM_UNIT_FILL_FORE_SCHEMECOLOR_INDEX" val="10"/>
  <p:tag name="KSO_WM_UNIT_FILL_TYPE" val="1"/>
  <p:tag name="KSO_WM_BEAUTIFY_FLAG" val=""/>
  <p:tag name="KSO_WM_DIAGRAM_VIRTUALLY_FRAME" val="{&quot;height&quot;:299.25,&quot;left&quot;:49.35,&quot;top&quot;:151.35,&quot;width&quot;:863.8019685039369}"/>
</p:tagLst>
</file>

<file path=ppt/tags/tag252.xml><?xml version="1.0" encoding="utf-8"?>
<p:tagLst xmlns:p="http://schemas.openxmlformats.org/presentationml/2006/main">
  <p:tag name="KSO_WM_UNIT_FILL_FORE_SCHEMECOLOR_INDEX_BRIGHTNESS" val="0"/>
  <p:tag name="KSO_WM_UNIT_FILL_FORE_SCHEMECOLOR_INDEX" val="9"/>
  <p:tag name="KSO_WM_UNIT_FILL_TYPE" val="1"/>
  <p:tag name="KSO_WM_BEAUTIFY_FLAG" val=""/>
  <p:tag name="KSO_WM_DIAGRAM_VIRTUALLY_FRAME" val="{&quot;height&quot;:299.25,&quot;left&quot;:49.35,&quot;top&quot;:151.35,&quot;width&quot;:863.8019685039369}"/>
</p:tagLst>
</file>

<file path=ppt/tags/tag253.xml><?xml version="1.0" encoding="utf-8"?>
<p:tagLst xmlns:p="http://schemas.openxmlformats.org/presentationml/2006/main">
  <p:tag name="KSO_WM_DIAGRAM_VIRTUALLY_FRAME" val="{&quot;height&quot;:299.25,&quot;left&quot;:49.35,&quot;top&quot;:151.35,&quot;width&quot;:863.8019685039369}"/>
</p:tagLst>
</file>

<file path=ppt/tags/tag254.xml><?xml version="1.0" encoding="utf-8"?>
<p:tagLst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BEAUTIFY_FLAG" val=""/>
  <p:tag name="KSO_WM_DIAGRAM_VIRTUALLY_FRAME" val="{&quot;height&quot;:299.25,&quot;left&quot;:49.35,&quot;top&quot;:151.35,&quot;width&quot;:863.8019685039369}"/>
</p:tagLst>
</file>

<file path=ppt/tags/tag255.xml><?xml version="1.0" encoding="utf-8"?>
<p:tagLst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BEAUTIFY_FLAG" val=""/>
  <p:tag name="KSO_WM_DIAGRAM_VIRTUALLY_FRAME" val="{&quot;height&quot;:299.25,&quot;left&quot;:49.35,&quot;top&quot;:151.35,&quot;width&quot;:863.8019685039369}"/>
</p:tagLst>
</file>

<file path=ppt/tags/tag256.xml><?xml version="1.0" encoding="utf-8"?>
<p:tagLst xmlns:p="http://schemas.openxmlformats.org/presentationml/2006/main">
  <p:tag name="KSO_WM_UNIT_FILL_FORE_SCHEMECOLOR_INDEX_BRIGHTNESS" val="0"/>
  <p:tag name="KSO_WM_UNIT_FILL_FORE_SCHEMECOLOR_INDEX" val="9"/>
  <p:tag name="KSO_WM_UNIT_FILL_TYPE" val="1"/>
  <p:tag name="KSO_WM_BEAUTIFY_FLAG" val=""/>
  <p:tag name="KSO_WM_DIAGRAM_VIRTUALLY_FRAME" val="{&quot;height&quot;:299.25,&quot;left&quot;:49.35,&quot;top&quot;:151.35,&quot;width&quot;:863.8019685039369}"/>
</p:tagLst>
</file>

<file path=ppt/tags/tag257.xml><?xml version="1.0" encoding="utf-8"?>
<p:tagLst xmlns:p="http://schemas.openxmlformats.org/presentationml/2006/main">
  <p:tag name="KSO_WM_DIAGRAM_VIRTUALLY_FRAME" val="{&quot;height&quot;:299.25,&quot;left&quot;:49.35,&quot;top&quot;:151.35,&quot;width&quot;:863.8019685039369}"/>
</p:tagLst>
</file>

<file path=ppt/tags/tag258.xml><?xml version="1.0" encoding="utf-8"?>
<p:tagLst xmlns:p="http://schemas.openxmlformats.org/presentationml/2006/main">
  <p:tag name="KSO_WM_UNIT_FILL_FORE_SCHEMECOLOR_INDEX_BRIGHTNESS" val="0"/>
  <p:tag name="KSO_WM_UNIT_FILL_FORE_SCHEMECOLOR_INDEX" val="8"/>
  <p:tag name="KSO_WM_UNIT_FILL_TYPE" val="1"/>
  <p:tag name="KSO_WM_BEAUTIFY_FLAG" val=""/>
  <p:tag name="KSO_WM_DIAGRAM_VIRTUALLY_FRAME" val="{&quot;height&quot;:299.25,&quot;left&quot;:49.35,&quot;top&quot;:151.35,&quot;width&quot;:863.8019685039369}"/>
</p:tagLst>
</file>

<file path=ppt/tags/tag259.xml><?xml version="1.0" encoding="utf-8"?>
<p:tagLst xmlns:p="http://schemas.openxmlformats.org/presentationml/2006/main">
  <p:tag name="KSO_WM_UNIT_FILL_FORE_SCHEMECOLOR_INDEX_BRIGHTNESS" val="0"/>
  <p:tag name="KSO_WM_UNIT_FILL_FORE_SCHEMECOLOR_INDEX" val="8"/>
  <p:tag name="KSO_WM_UNIT_FILL_TYPE" val="1"/>
  <p:tag name="KSO_WM_BEAUTIFY_FLAG" val=""/>
  <p:tag name="KSO_WM_DIAGRAM_VIRTUALLY_FRAME" val="{&quot;height&quot;:299.25,&quot;left&quot;:49.35,&quot;top&quot;:151.35,&quot;width&quot;:863.8019685039369}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  <p:tag name="KSO_WM_DIAGRAM_VIRTUALLY_FRAME" val="{&quot;height&quot;:299.25,&quot;left&quot;:49.35,&quot;top&quot;:151.35,&quot;width&quot;:863.8019685039369}"/>
</p:tagLst>
</file>

<file path=ppt/tags/tag26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  <p:tag name="KSO_WM_DIAGRAM_VIRTUALLY_FRAME" val="{&quot;height&quot;:299.25,&quot;left&quot;:49.35,&quot;top&quot;:151.35,&quot;width&quot;:863.8019685039369}"/>
</p:tagLst>
</file>

<file path=ppt/tags/tag26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  <p:tag name="KSO_WM_DIAGRAM_VIRTUALLY_FRAME" val="{&quot;height&quot;:299.25,&quot;left&quot;:49.35,&quot;top&quot;:151.35,&quot;width&quot;:863.8019685039369}"/>
</p:tagLst>
</file>

<file path=ppt/tags/tag26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  <p:tag name="KSO_WM_DIAGRAM_VIRTUALLY_FRAME" val="{&quot;height&quot;:299.25,&quot;left&quot;:49.35,&quot;top&quot;:151.35,&quot;width&quot;:863.8019685039369}"/>
</p:tagLst>
</file>

<file path=ppt/tags/tag264.xml><?xml version="1.0" encoding="utf-8"?>
<p:tagLst xmlns:p="http://schemas.openxmlformats.org/presentationml/2006/main">
  <p:tag name="KSO_WM_BEAUTIFY_FLAG" val=""/>
  <p:tag name="KSO_WM_DIAGRAM_VIRTUALLY_FRAME" val="{&quot;height&quot;:299.25,&quot;left&quot;:49.35,&quot;top&quot;:151.35,&quot;width&quot;:863.8019685039369}"/>
</p:tagLst>
</file>

<file path=ppt/tags/tag265.xml><?xml version="1.0" encoding="utf-8"?>
<p:tagLst xmlns:p="http://schemas.openxmlformats.org/presentationml/2006/main">
  <p:tag name="KSO_WM_BEAUTIFY_FLAG" val=""/>
  <p:tag name="KSO_WM_DIAGRAM_VIRTUALLY_FRAME" val="{&quot;height&quot;:299.25,&quot;left&quot;:49.35,&quot;top&quot;:151.35,&quot;width&quot;:863.8019685039369}"/>
</p:tagLst>
</file>

<file path=ppt/tags/tag266.xml><?xml version="1.0" encoding="utf-8"?>
<p:tagLst xmlns:p="http://schemas.openxmlformats.org/presentationml/2006/main">
  <p:tag name="KSO_WM_BEAUTIFY_FLAG" val=""/>
  <p:tag name="KSO_WM_DIAGRAM_VIRTUALLY_FRAME" val="{&quot;height&quot;:299.25,&quot;left&quot;:49.35,&quot;top&quot;:151.35,&quot;width&quot;:863.8019685039369}"/>
</p:tagLst>
</file>

<file path=ppt/tags/tag267.xml><?xml version="1.0" encoding="utf-8"?>
<p:tagLst xmlns:p="http://schemas.openxmlformats.org/presentationml/2006/main">
  <p:tag name="KSO_WM_BEAUTIFY_FLAG" val=""/>
  <p:tag name="KSO_WM_DIAGRAM_VIRTUALLY_FRAME" val="{&quot;height&quot;:299.25,&quot;left&quot;:49.35,&quot;top&quot;:151.35,&quot;width&quot;:863.8019685039369}"/>
</p:tagLst>
</file>

<file path=ppt/tags/tag268.xml><?xml version="1.0" encoding="utf-8"?>
<p:tagLst xmlns:p="http://schemas.openxmlformats.org/presentationml/2006/main">
  <p:tag name="KSO_WM_UNIT_SUBTYPE" val="a"/>
  <p:tag name="KSO_WM_UNIT_PRESET_TEXT" val="单击此处输入你的正文文字是您思想的提炼，请尽量言简意赅的阐述观点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29817_1*l_h_f*1_3_1"/>
  <p:tag name="KSO_WM_TEMPLATE_CATEGORY" val="diagram"/>
  <p:tag name="KSO_WM_TEMPLATE_INDEX" val="20229817"/>
  <p:tag name="KSO_WM_UNIT_LAYERLEVEL" val="1_1_1"/>
  <p:tag name="KSO_WM_TAG_VERSION" val="1.0"/>
  <p:tag name="KSO_WM_BEAUTIFY_FLAG" val=""/>
  <p:tag name="KSO_WM_UNIT_TEXT_FILL_FORE_SCHEMECOLOR_INDEX" val="13"/>
  <p:tag name="KSO_WM_UNIT_TEXT_FILL_TYPE" val="1"/>
  <p:tag name="KSO_WM_UNIT_USESOURCEFORMAT_APPLY" val="1"/>
  <p:tag name="KSO_WM_DIAGRAM_VIRTUALLY_FRAME" val="{&quot;height&quot;:299.25,&quot;left&quot;:49.35,&quot;top&quot;:151.35,&quot;width&quot;:863.8019685039369}"/>
</p:tagLst>
</file>

<file path=ppt/tags/tag269.xml><?xml version="1.0" encoding="utf-8"?>
<p:tagLst xmlns:p="http://schemas.openxmlformats.org/presentationml/2006/main">
  <p:tag name="KSO_WM_UNIT_SUBTYPE" val="a"/>
  <p:tag name="KSO_WM_UNIT_PRESET_TEXT" val="单击此处输入你的正文文字是您思想的提炼，请尽量言简意赅的阐述观点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29817_1*l_h_f*1_3_1"/>
  <p:tag name="KSO_WM_TEMPLATE_CATEGORY" val="diagram"/>
  <p:tag name="KSO_WM_TEMPLATE_INDEX" val="20229817"/>
  <p:tag name="KSO_WM_UNIT_LAYERLEVEL" val="1_1_1"/>
  <p:tag name="KSO_WM_TAG_VERSION" val="1.0"/>
  <p:tag name="KSO_WM_BEAUTIFY_FLAG" val=""/>
  <p:tag name="KSO_WM_UNIT_TEXT_FILL_FORE_SCHEMECOLOR_INDEX" val="13"/>
  <p:tag name="KSO_WM_UNIT_TEXT_FILL_TYPE" val="1"/>
  <p:tag name="KSO_WM_UNIT_USESOURCEFORMAT_APPLY" val="1"/>
  <p:tag name="KSO_WM_DIAGRAM_VIRTUALLY_FRAME" val="{&quot;height&quot;:299.25,&quot;left&quot;:49.35,&quot;top&quot;:151.35,&quot;width&quot;:863.8019685039369}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SUBTYPE" val="a"/>
  <p:tag name="KSO_WM_UNIT_PRESET_TEXT" val="单击此处输入你的正文文字是您思想的提炼，请尽量言简意赅的阐述观点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29817_1*l_h_f*1_3_1"/>
  <p:tag name="KSO_WM_TEMPLATE_CATEGORY" val="diagram"/>
  <p:tag name="KSO_WM_TEMPLATE_INDEX" val="20229817"/>
  <p:tag name="KSO_WM_UNIT_LAYERLEVEL" val="1_1_1"/>
  <p:tag name="KSO_WM_TAG_VERSION" val="1.0"/>
  <p:tag name="KSO_WM_BEAUTIFY_FLAG" val=""/>
  <p:tag name="KSO_WM_UNIT_TEXT_FILL_FORE_SCHEMECOLOR_INDEX" val="13"/>
  <p:tag name="KSO_WM_UNIT_TEXT_FILL_TYPE" val="1"/>
  <p:tag name="KSO_WM_UNIT_USESOURCEFORMAT_APPLY" val="1"/>
  <p:tag name="KSO_WM_DIAGRAM_VIRTUALLY_FRAME" val="{&quot;height&quot;:299.25,&quot;left&quot;:49.35,&quot;top&quot;:151.35,&quot;width&quot;:863.8019685039369}"/>
</p:tagLst>
</file>

<file path=ppt/tags/tag271.xml><?xml version="1.0" encoding="utf-8"?>
<p:tagLst xmlns:p="http://schemas.openxmlformats.org/presentationml/2006/main">
  <p:tag name="KSO_WM_UNIT_SUBTYPE" val="a"/>
  <p:tag name="KSO_WM_UNIT_PRESET_TEXT" val="单击此处输入你的正文文字是您思想的提炼，请尽量言简意赅的阐述观点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29817_1*l_h_f*1_3_1"/>
  <p:tag name="KSO_WM_TEMPLATE_CATEGORY" val="diagram"/>
  <p:tag name="KSO_WM_TEMPLATE_INDEX" val="20229817"/>
  <p:tag name="KSO_WM_UNIT_LAYERLEVEL" val="1_1_1"/>
  <p:tag name="KSO_WM_TAG_VERSION" val="1.0"/>
  <p:tag name="KSO_WM_BEAUTIFY_FLAG" val=""/>
  <p:tag name="KSO_WM_UNIT_TEXT_FILL_FORE_SCHEMECOLOR_INDEX" val="13"/>
  <p:tag name="KSO_WM_UNIT_TEXT_FILL_TYPE" val="1"/>
  <p:tag name="KSO_WM_UNIT_USESOURCEFORMAT_APPLY" val="1"/>
  <p:tag name="KSO_WM_DIAGRAM_VIRTUALLY_FRAME" val="{&quot;height&quot;:299.25,&quot;left&quot;:49.35,&quot;top&quot;:151.35,&quot;width&quot;:863.8019685039369}"/>
</p:tagLst>
</file>

<file path=ppt/tags/tag2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7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1"/>
  <p:tag name="KSO_WM_UNIT_ID" val="diagram20201436_1*r_i*1_1"/>
  <p:tag name="KSO_WM_TEMPLATE_CATEGORY" val="diagram"/>
  <p:tag name="KSO_WM_TEMPLATE_INDEX" val="20201436"/>
  <p:tag name="KSO_WM_UNIT_LAYERLEVEL" val="1_1"/>
  <p:tag name="KSO_WM_TAG_VERSION" val="1.0"/>
  <p:tag name="KSO_WM_BEAUTIFY_FLAG" val=""/>
  <p:tag name="KSO_WM_UNIT_DIAGRAM_CONTRAST_TITLE_CNT" val="2"/>
  <p:tag name="KSO_WM_UNIT_DIAGRAM_DIMENSION_TITLE_CNT" val="1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  <p:tag name="KSO_WM_DIAGRAM_VIRTUALLY_FRAME" val="{&quot;height&quot;:338.6968503937008,&quot;left&quot;:56.62897637795275,&quot;top&quot;:135.91771653543307,&quot;width&quot;:846.742125984252}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2"/>
  <p:tag name="KSO_WM_UNIT_ID" val="diagram20201436_1*r_i*1_2"/>
  <p:tag name="KSO_WM_TEMPLATE_CATEGORY" val="diagram"/>
  <p:tag name="KSO_WM_TEMPLATE_INDEX" val="20201436"/>
  <p:tag name="KSO_WM_UNIT_LAYERLEVEL" val="1_1"/>
  <p:tag name="KSO_WM_TAG_VERSION" val="1.0"/>
  <p:tag name="KSO_WM_BEAUTIFY_FLAG" val=""/>
  <p:tag name="KSO_WM_UNIT_DIAGRAM_CONTRAST_TITLE_CNT" val="2"/>
  <p:tag name="KSO_WM_UNIT_DIAGRAM_DIMENSION_TITLE_CNT" val="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  <p:tag name="KSO_WM_DIAGRAM_VIRTUALLY_FRAME" val="{&quot;height&quot;:338.6968503937008,&quot;left&quot;:56.62897637795275,&quot;top&quot;:135.91771653543307,&quot;width&quot;:846.742125984252}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3"/>
  <p:tag name="KSO_WM_UNIT_ID" val="diagram20201436_1*r_i*1_3"/>
  <p:tag name="KSO_WM_TEMPLATE_CATEGORY" val="diagram"/>
  <p:tag name="KSO_WM_TEMPLATE_INDEX" val="20201436"/>
  <p:tag name="KSO_WM_UNIT_LAYERLEVEL" val="1_1"/>
  <p:tag name="KSO_WM_TAG_VERSION" val="1.0"/>
  <p:tag name="KSO_WM_BEAUTIFY_FLAG" val=""/>
  <p:tag name="KSO_WM_UNIT_DIAGRAM_CONTRAST_TITLE_CNT" val="2"/>
  <p:tag name="KSO_WM_UNIT_DIAGRAM_DIMENSION_TITLE_CNT" val="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  <p:tag name="KSO_WM_DIAGRAM_VIRTUALLY_FRAME" val="{&quot;height&quot;:338.6968503937008,&quot;left&quot;:56.62897637795275,&quot;top&quot;:135.91771653543307,&quot;width&quot;:846.742125984252}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4"/>
  <p:tag name="KSO_WM_UNIT_ID" val="diagram20201436_1*r_i*1_4"/>
  <p:tag name="KSO_WM_TEMPLATE_CATEGORY" val="diagram"/>
  <p:tag name="KSO_WM_TEMPLATE_INDEX" val="20201436"/>
  <p:tag name="KSO_WM_UNIT_LAYERLEVEL" val="1_1"/>
  <p:tag name="KSO_WM_TAG_VERSION" val="1.0"/>
  <p:tag name="KSO_WM_BEAUTIFY_FLAG" val=""/>
  <p:tag name="KSO_WM_UNIT_DIAGRAM_CONTRAST_TITLE_CNT" val="2"/>
  <p:tag name="KSO_WM_UNIT_DIAGRAM_DIMENSION_TITLE_CNT" val="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  <p:tag name="KSO_WM_DIAGRAM_VIRTUALLY_FRAME" val="{&quot;height&quot;:338.6968503937008,&quot;left&quot;:56.62897637795275,&quot;top&quot;:135.91771653543307,&quot;width&quot;:846.742125984252}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5"/>
  <p:tag name="KSO_WM_UNIT_ID" val="diagram20201436_1*r_i*1_5"/>
  <p:tag name="KSO_WM_TEMPLATE_CATEGORY" val="diagram"/>
  <p:tag name="KSO_WM_TEMPLATE_INDEX" val="20201436"/>
  <p:tag name="KSO_WM_UNIT_LAYERLEVEL" val="1_1"/>
  <p:tag name="KSO_WM_TAG_VERSION" val="1.0"/>
  <p:tag name="KSO_WM_BEAUTIFY_FLAG" val=""/>
  <p:tag name="KSO_WM_UNIT_DIAGRAM_CONTRAST_TITLE_CNT" val="2"/>
  <p:tag name="KSO_WM_UNIT_DIAGRAM_DIMENSION_TITLE_CNT" val="1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  <p:tag name="KSO_WM_DIAGRAM_VIRTUALLY_FRAME" val="{&quot;height&quot;:338.6968503937008,&quot;left&quot;:56.62897637795275,&quot;top&quot;:135.91771653543307,&quot;width&quot;:846.742125984252}"/>
</p:tagLst>
</file>

<file path=ppt/tags/tag285.xml><?xml version="1.0" encoding="utf-8"?>
<p:tagLst xmlns:p="http://schemas.openxmlformats.org/presentationml/2006/main"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t"/>
  <p:tag name="KSO_WM_UNIT_INDEX" val="1_1"/>
  <p:tag name="KSO_WM_UNIT_ID" val="diagram20201436_1*r_t*1_1"/>
  <p:tag name="KSO_WM_TEMPLATE_CATEGORY" val="diagram"/>
  <p:tag name="KSO_WM_TEMPLATE_INDEX" val="20201436"/>
  <p:tag name="KSO_WM_UNIT_LAYERLEVEL" val="1_1"/>
  <p:tag name="KSO_WM_TAG_VERSION" val="1.0"/>
  <p:tag name="KSO_WM_BEAUTIFY_FLAG" val=""/>
  <p:tag name="KSO_WM_UNIT_DIAGRAM_CONTRAST_TITLE_CNT" val="2"/>
  <p:tag name="KSO_WM_UNIT_DIAGRAM_DIMENSION_TITLE_CNT" val="1"/>
  <p:tag name="KSO_WM_UNIT_PRESET_TEXT" val="单击此处添加标题"/>
  <p:tag name="KSO_WM_UNIT_TEXT_FILL_FORE_SCHEMECOLOR_INDEX" val="14"/>
  <p:tag name="KSO_WM_UNIT_TEXT_FILL_TYPE" val="1"/>
  <p:tag name="KSO_WM_UNIT_USESOURCEFORMAT_APPLY" val="1"/>
  <p:tag name="KSO_WM_DIAGRAM_VIRTUALLY_FRAME" val="{&quot;height&quot;:338.6968503937008,&quot;left&quot;:56.62897637795275,&quot;top&quot;:135.91771653543307,&quot;width&quot;:846.742125984252}"/>
</p:tagLst>
</file>

<file path=ppt/tags/tag286.xml><?xml version="1.0" encoding="utf-8"?>
<p:tagLst xmlns:p="http://schemas.openxmlformats.org/presentationml/2006/main"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v"/>
  <p:tag name="KSO_WM_UNIT_INDEX" val="1_1"/>
  <p:tag name="KSO_WM_UNIT_ID" val="diagram20201436_1*r_v*1_1"/>
  <p:tag name="KSO_WM_TEMPLATE_CATEGORY" val="diagram"/>
  <p:tag name="KSO_WM_TEMPLATE_INDEX" val="20201436"/>
  <p:tag name="KSO_WM_UNIT_LAYERLEVEL" val="1_1"/>
  <p:tag name="KSO_WM_TAG_VERSION" val="1.0"/>
  <p:tag name="KSO_WM_BEAUTIFY_FLAG" val=""/>
  <p:tag name="KSO_WM_UNIT_DIAGRAM_CONTRAST_TITLE_CNT" val="2"/>
  <p:tag name="KSO_WM_UNIT_DIAGRAM_DIMENSION_TITLE_CNT" val="1"/>
  <p:tag name="KSO_WM_UNIT_PRESET_TEXT" val="单击此处添加文本具体内容，简明扼要的阐述您的观点。根据需要可酌情增减文字，以便观者准确的理解您传达的思想。"/>
  <p:tag name="KSO_WM_UNIT_TEXT_FILL_FORE_SCHEMECOLOR_INDEX" val="14"/>
  <p:tag name="KSO_WM_UNIT_TEXT_FILL_TYPE" val="1"/>
  <p:tag name="KSO_WM_UNIT_USESOURCEFORMAT_APPLY" val="1"/>
  <p:tag name="KSO_WM_DIAGRAM_VIRTUALLY_FRAME" val="{&quot;height&quot;:338.6968503937008,&quot;left&quot;:56.62897637795275,&quot;top&quot;:135.91771653543307,&quot;width&quot;:846.742125984252}"/>
</p:tagLst>
</file>

<file path=ppt/tags/tag287.xml><?xml version="1.0" encoding="utf-8"?>
<p:tagLst xmlns:p="http://schemas.openxmlformats.org/presentationml/2006/main">
  <p:tag name="KSO_WM_UNIT_VALUE" val="169*169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x"/>
  <p:tag name="KSO_WM_UNIT_INDEX" val="1_1"/>
  <p:tag name="KSO_WM_UNIT_ID" val="diagram20201436_1*r_x*1_1"/>
  <p:tag name="KSO_WM_TEMPLATE_CATEGORY" val="diagram"/>
  <p:tag name="KSO_WM_TEMPLATE_INDEX" val="20201436"/>
  <p:tag name="KSO_WM_UNIT_LAYERLEVEL" val="1_1"/>
  <p:tag name="KSO_WM_TAG_VERSION" val="1.0"/>
  <p:tag name="KSO_WM_BEAUTIFY_FLAG" val=""/>
  <p:tag name="KSO_WM_UNIT_DIAGRAM_CONTRAST_TITLE_CNT" val="2"/>
  <p:tag name="KSO_WM_UNIT_DIAGRAM_DIMENSION_TITLE_CNT" val="1"/>
  <p:tag name="KSO_WM_UNIT_FILL_FORE_SCHEMECOLOR_INDEX" val="14"/>
  <p:tag name="KSO_WM_UNIT_FILL_TYPE" val="1"/>
  <p:tag name="KSO_WM_UNIT_TEXT_FILL_FORE_SCHEMECOLOR_INDEX" val="14"/>
  <p:tag name="KSO_WM_UNIT_TEXT_FILL_TYPE" val="1"/>
  <p:tag name="KSO_WM_UNIT_USESOURCEFORMAT_APPLY" val="1"/>
  <p:tag name="KSO_WM_DIAGRAM_VIRTUALLY_FRAME" val="{&quot;height&quot;:338.6968503937008,&quot;left&quot;:56.62897637795275,&quot;top&quot;:135.91771653543307,&quot;width&quot;:846.742125984252}"/>
</p:tagLst>
</file>

<file path=ppt/tags/tag288.xml><?xml version="1.0" encoding="utf-8"?>
<p:tagLst xmlns:p="http://schemas.openxmlformats.org/presentationml/2006/main"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t"/>
  <p:tag name="KSO_WM_UNIT_INDEX" val="1_2"/>
  <p:tag name="KSO_WM_UNIT_ID" val="diagram20201436_1*r_t*1_2"/>
  <p:tag name="KSO_WM_TEMPLATE_CATEGORY" val="diagram"/>
  <p:tag name="KSO_WM_TEMPLATE_INDEX" val="20201436"/>
  <p:tag name="KSO_WM_UNIT_LAYERLEVEL" val="1_1"/>
  <p:tag name="KSO_WM_TAG_VERSION" val="1.0"/>
  <p:tag name="KSO_WM_BEAUTIFY_FLAG" val=""/>
  <p:tag name="KSO_WM_UNIT_DIAGRAM_CONTRAST_TITLE_CNT" val="2"/>
  <p:tag name="KSO_WM_UNIT_DIAGRAM_DIMENSION_TITLE_CNT" val="1"/>
  <p:tag name="KSO_WM_UNIT_PRESET_TEXT" val="单击此处添加标题"/>
  <p:tag name="KSO_WM_UNIT_TEXT_FILL_FORE_SCHEMECOLOR_INDEX" val="14"/>
  <p:tag name="KSO_WM_UNIT_TEXT_FILL_TYPE" val="1"/>
  <p:tag name="KSO_WM_UNIT_USESOURCEFORMAT_APPLY" val="1"/>
  <p:tag name="KSO_WM_DIAGRAM_VIRTUALLY_FRAME" val="{&quot;height&quot;:338.6968503937008,&quot;left&quot;:56.62897637795275,&quot;top&quot;:135.91771653543307,&quot;width&quot;:846.742125984252}"/>
</p:tagLst>
</file>

<file path=ppt/tags/tag289.xml><?xml version="1.0" encoding="utf-8"?>
<p:tagLst xmlns:p="http://schemas.openxmlformats.org/presentationml/2006/main"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v"/>
  <p:tag name="KSO_WM_UNIT_INDEX" val="1_2"/>
  <p:tag name="KSO_WM_UNIT_ID" val="diagram20201436_1*r_v*1_2"/>
  <p:tag name="KSO_WM_TEMPLATE_CATEGORY" val="diagram"/>
  <p:tag name="KSO_WM_TEMPLATE_INDEX" val="20201436"/>
  <p:tag name="KSO_WM_UNIT_LAYERLEVEL" val="1_1"/>
  <p:tag name="KSO_WM_TAG_VERSION" val="1.0"/>
  <p:tag name="KSO_WM_BEAUTIFY_FLAG" val=""/>
  <p:tag name="KSO_WM_UNIT_DIAGRAM_CONTRAST_TITLE_CNT" val="2"/>
  <p:tag name="KSO_WM_UNIT_DIAGRAM_DIMENSION_TITLE_CNT" val="1"/>
  <p:tag name="KSO_WM_UNIT_PRESET_TEXT" val="单击此处添加文本具体内容，简明扼要的阐述您的观点。根据需要可酌情增减文字，以便观者准确的理解您传达的思想。"/>
  <p:tag name="KSO_WM_UNIT_TEXT_FILL_FORE_SCHEMECOLOR_INDEX" val="14"/>
  <p:tag name="KSO_WM_UNIT_TEXT_FILL_TYPE" val="1"/>
  <p:tag name="KSO_WM_UNIT_USESOURCEFORMAT_APPLY" val="1"/>
  <p:tag name="KSO_WM_DIAGRAM_VIRTUALLY_FRAME" val="{&quot;height&quot;:338.6968503937008,&quot;left&quot;:56.62897637795275,&quot;top&quot;:135.91771653543307,&quot;width&quot;:846.742125984252}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VALUE" val="169*169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x"/>
  <p:tag name="KSO_WM_UNIT_INDEX" val="1_2"/>
  <p:tag name="KSO_WM_UNIT_ID" val="diagram20201436_1*r_x*1_2"/>
  <p:tag name="KSO_WM_TEMPLATE_CATEGORY" val="diagram"/>
  <p:tag name="KSO_WM_TEMPLATE_INDEX" val="20201436"/>
  <p:tag name="KSO_WM_UNIT_LAYERLEVEL" val="1_1"/>
  <p:tag name="KSO_WM_TAG_VERSION" val="1.0"/>
  <p:tag name="KSO_WM_BEAUTIFY_FLAG" val=""/>
  <p:tag name="KSO_WM_UNIT_DIAGRAM_CONTRAST_TITLE_CNT" val="2"/>
  <p:tag name="KSO_WM_UNIT_DIAGRAM_DIMENSION_TITLE_CNT" val="1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DIAGRAM_VIRTUALLY_FRAME" val="{&quot;height&quot;:338.6968503937008,&quot;left&quot;:56.62897637795275,&quot;top&quot;:135.91771653543307,&quot;width&quot;:846.742125984252}"/>
</p:tagLst>
</file>

<file path=ppt/tags/tag2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9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29848_1*i*4"/>
  <p:tag name="KSO_WM_TEMPLATE_CATEGORY" val="diagram"/>
  <p:tag name="KSO_WM_TEMPLATE_INDEX" val="20229848"/>
  <p:tag name="KSO_WM_UNIT_LAYERLEVEL" val="1"/>
  <p:tag name="KSO_WM_TAG_VERSION" val="1.0"/>
</p:tagLst>
</file>

<file path=ppt/tags/tag298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29848_1*i*9"/>
  <p:tag name="KSO_WM_TEMPLATE_CATEGORY" val="diagram"/>
  <p:tag name="KSO_WM_TEMPLATE_INDEX" val="20229848"/>
  <p:tag name="KSO_WM_UNIT_LAYERLEVEL" val="1"/>
  <p:tag name="KSO_WM_TAG_VERSION" val="1.0"/>
</p:tagLst>
</file>

<file path=ppt/tags/tag299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1"/>
  <p:tag name="KSO_WM_UNIT_ID" val="diagram20229848_1*h_i*2_1"/>
  <p:tag name="KSO_WM_TEMPLATE_CATEGORY" val="diagram"/>
  <p:tag name="KSO_WM_TEMPLATE_INDEX" val="20229848"/>
  <p:tag name="KSO_WM_UNIT_LAYERLEVEL" val="1_1"/>
  <p:tag name="KSO_WM_TAG_VERSION" val="1.0"/>
</p:tagLst>
</file>

<file path=ppt/tags/tag3.xml><?xml version="1.0" encoding="utf-8"?>
<p:tagLst xmlns:p="http://schemas.openxmlformats.org/presentationml/2006/main">
  <p:tag name="KSO_WM_BEAUTIFY_FLAG" val=""/>
  <p:tag name="KSO_WM_UNIT_PLACING_PICTURE_USER_VIEWPORT" val="{&quot;height&quot;:4535.433070866142,&quot;width&quot;:4634.511811023622}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3_1"/>
  <p:tag name="KSO_WM_UNIT_ID" val="diagram20229848_1*h_i*3_1"/>
  <p:tag name="KSO_WM_TEMPLATE_CATEGORY" val="diagram"/>
  <p:tag name="KSO_WM_TEMPLATE_INDEX" val="20229848"/>
  <p:tag name="KSO_WM_UNIT_LAYERLEVEL" val="1_1"/>
  <p:tag name="KSO_WM_TAG_VERSION" val="1.0"/>
</p:tagLst>
</file>

<file path=ppt/tags/tag301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2"/>
  <p:tag name="KSO_WM_UNIT_ID" val="diagram20229848_1*h_i*2_2"/>
  <p:tag name="KSO_WM_TEMPLATE_CATEGORY" val="diagram"/>
  <p:tag name="KSO_WM_TEMPLATE_INDEX" val="20229848"/>
  <p:tag name="KSO_WM_UNIT_LAYERLEVEL" val="1_1"/>
  <p:tag name="KSO_WM_TAG_VERSION" val="1.0"/>
</p:tagLst>
</file>

<file path=ppt/tags/tag302.xml><?xml version="1.0" encoding="utf-8"?>
<p:tagLst xmlns:p="http://schemas.openxmlformats.org/presentationml/2006/main">
  <p:tag name="KSO_WM_BEAUTIFY_FLAG" val=""/>
  <p:tag name="KSO_WM_UNIT_SUBTYPE" val="a"/>
  <p:tag name="KSO_WM_UNIT_PRESET_TEXT" val="单击输入正文文字是思想提炼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diagram20229848_1*h_f*2_1"/>
  <p:tag name="KSO_WM_TEMPLATE_CATEGORY" val="diagram"/>
  <p:tag name="KSO_WM_TEMPLATE_INDEX" val="20229848"/>
  <p:tag name="KSO_WM_UNIT_LAYERLEVEL" val="1_1"/>
  <p:tag name="KSO_WM_TAG_VERSION" val="1.0"/>
</p:tagLst>
</file>

<file path=ppt/tags/tag303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3"/>
  <p:tag name="KSO_WM_UNIT_ID" val="diagram20229848_1*h_i*2_3"/>
  <p:tag name="KSO_WM_TEMPLATE_CATEGORY" val="diagram"/>
  <p:tag name="KSO_WM_TEMPLATE_INDEX" val="20229848"/>
  <p:tag name="KSO_WM_UNIT_LAYERLEVEL" val="1_1"/>
  <p:tag name="KSO_WM_TAG_VERSION" val="1.0"/>
</p:tagLst>
</file>

<file path=ppt/tags/tag304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4"/>
  <p:tag name="KSO_WM_UNIT_ID" val="diagram20229848_1*h_i*2_4"/>
  <p:tag name="KSO_WM_TEMPLATE_CATEGORY" val="diagram"/>
  <p:tag name="KSO_WM_TEMPLATE_INDEX" val="20229848"/>
  <p:tag name="KSO_WM_UNIT_LAYERLEVEL" val="1_1"/>
  <p:tag name="KSO_WM_TAG_VERSION" val="1.0"/>
</p:tagLst>
</file>

<file path=ppt/tags/tag305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5"/>
  <p:tag name="KSO_WM_UNIT_ID" val="diagram20229848_1*h_i*2_5"/>
  <p:tag name="KSO_WM_TEMPLATE_CATEGORY" val="diagram"/>
  <p:tag name="KSO_WM_TEMPLATE_INDEX" val="20229848"/>
  <p:tag name="KSO_WM_UNIT_LAYERLEVEL" val="1_1"/>
  <p:tag name="KSO_WM_TAG_VERSION" val="1.0"/>
</p:tagLst>
</file>

<file path=ppt/tags/tag306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6"/>
  <p:tag name="KSO_WM_UNIT_ID" val="diagram20229848_1*h_i*2_6"/>
  <p:tag name="KSO_WM_TEMPLATE_CATEGORY" val="diagram"/>
  <p:tag name="KSO_WM_TEMPLATE_INDEX" val="20229848"/>
  <p:tag name="KSO_WM_UNIT_LAYERLEVEL" val="1_1"/>
  <p:tag name="KSO_WM_TAG_VERSION" val="1.0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ID" val="diagram20229848_1*h_i*1_1"/>
  <p:tag name="KSO_WM_TEMPLATE_CATEGORY" val="diagram"/>
  <p:tag name="KSO_WM_TEMPLATE_INDEX" val="20229848"/>
  <p:tag name="KSO_WM_UNIT_LAYERLEVEL" val="1_1"/>
  <p:tag name="KSO_WM_TAG_VERSION" val="1.0"/>
  <p:tag name="KSO_WM_BEAUTIFY_FLAG" val=""/>
</p:tagLst>
</file>

<file path=ppt/tags/tag308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3_2"/>
  <p:tag name="KSO_WM_UNIT_ID" val="diagram20229848_1*h_i*3_2"/>
  <p:tag name="KSO_WM_TEMPLATE_CATEGORY" val="diagram"/>
  <p:tag name="KSO_WM_TEMPLATE_INDEX" val="20229848"/>
  <p:tag name="KSO_WM_UNIT_LAYERLEVEL" val="1_1"/>
  <p:tag name="KSO_WM_TAG_VERSION" val="1.0"/>
</p:tagLst>
</file>

<file path=ppt/tags/tag309.xml><?xml version="1.0" encoding="utf-8"?>
<p:tagLst xmlns:p="http://schemas.openxmlformats.org/presentationml/2006/main">
  <p:tag name="KSO_WM_BEAUTIFY_FLAG" val=""/>
  <p:tag name="KSO_WM_UNIT_SUBTYPE" val="a"/>
  <p:tag name="KSO_WM_UNIT_PRESET_TEXT" val="单击输入正文文字是思想提炼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3_1"/>
  <p:tag name="KSO_WM_UNIT_ID" val="diagram20229848_1*h_f*3_1"/>
  <p:tag name="KSO_WM_TEMPLATE_CATEGORY" val="diagram"/>
  <p:tag name="KSO_WM_TEMPLATE_INDEX" val="20229848"/>
  <p:tag name="KSO_WM_UNIT_LAYERLEVEL" val="1_1"/>
  <p:tag name="KSO_WM_TAG_VERSION" val="1.0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3_3"/>
  <p:tag name="KSO_WM_UNIT_ID" val="diagram20229848_1*h_i*3_3"/>
  <p:tag name="KSO_WM_TEMPLATE_CATEGORY" val="diagram"/>
  <p:tag name="KSO_WM_TEMPLATE_INDEX" val="20229848"/>
  <p:tag name="KSO_WM_UNIT_LAYERLEVEL" val="1_1"/>
  <p:tag name="KSO_WM_TAG_VERSION" val="1.0"/>
</p:tagLst>
</file>

<file path=ppt/tags/tag311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3_4"/>
  <p:tag name="KSO_WM_UNIT_ID" val="diagram20229848_1*h_i*3_4"/>
  <p:tag name="KSO_WM_TEMPLATE_CATEGORY" val="diagram"/>
  <p:tag name="KSO_WM_TEMPLATE_INDEX" val="20229848"/>
  <p:tag name="KSO_WM_UNIT_LAYERLEVEL" val="1_1"/>
  <p:tag name="KSO_WM_TAG_VERSION" val="1.0"/>
</p:tagLst>
</file>

<file path=ppt/tags/tag312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3_8"/>
  <p:tag name="KSO_WM_UNIT_ID" val="diagram20229848_1*h_i*3_8"/>
  <p:tag name="KSO_WM_TEMPLATE_CATEGORY" val="diagram"/>
  <p:tag name="KSO_WM_TEMPLATE_INDEX" val="20229848"/>
  <p:tag name="KSO_WM_UNIT_LAYERLEVEL" val="1_1"/>
  <p:tag name="KSO_WM_TAG_VERSION" val="1.0"/>
</p:tagLst>
</file>

<file path=ppt/tags/tag313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3_5"/>
  <p:tag name="KSO_WM_UNIT_ID" val="diagram20229848_1*h_i*3_5"/>
  <p:tag name="KSO_WM_TEMPLATE_CATEGORY" val="diagram"/>
  <p:tag name="KSO_WM_TEMPLATE_INDEX" val="20229848"/>
  <p:tag name="KSO_WM_UNIT_LAYERLEVEL" val="1_1"/>
  <p:tag name="KSO_WM_TAG_VERSION" val="1.0"/>
</p:tagLst>
</file>

<file path=ppt/tags/tag314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7"/>
  <p:tag name="KSO_WM_UNIT_ID" val="diagram20229848_1*h_i*2_7"/>
  <p:tag name="KSO_WM_TEMPLATE_CATEGORY" val="diagram"/>
  <p:tag name="KSO_WM_TEMPLATE_INDEX" val="20229848"/>
  <p:tag name="KSO_WM_UNIT_LAYERLEVEL" val="1_1"/>
  <p:tag name="KSO_WM_TAG_VERSION" val="1.0"/>
</p:tagLst>
</file>

<file path=ppt/tags/tag315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3_6"/>
  <p:tag name="KSO_WM_UNIT_ID" val="diagram20229848_1*h_i*3_6"/>
  <p:tag name="KSO_WM_TEMPLATE_CATEGORY" val="diagram"/>
  <p:tag name="KSO_WM_TEMPLATE_INDEX" val="20229848"/>
  <p:tag name="KSO_WM_UNIT_LAYERLEVEL" val="1_1"/>
  <p:tag name="KSO_WM_TAG_VERSION" val="1.0"/>
</p:tagLst>
</file>

<file path=ppt/tags/tag316.xml><?xml version="1.0" encoding="utf-8"?>
<p:tagLst xmlns:p="http://schemas.openxmlformats.org/presentationml/2006/main">
  <p:tag name="KSO_WM_BEAUTIFY_FLAG" val="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diagram20229848_1*h_a*2_1"/>
  <p:tag name="KSO_WM_TEMPLATE_CATEGORY" val="diagram"/>
  <p:tag name="KSO_WM_TEMPLATE_INDEX" val="20229848"/>
  <p:tag name="KSO_WM_UNIT_LAYERLEVEL" val="1_1"/>
  <p:tag name="KSO_WM_TAG_VERSION" val="1.0"/>
  <p:tag name="KSO_WM_UNIT_PRESET_TEXT_INDEX" val="1"/>
  <p:tag name="KSO_WM_UNIT_PRESET_TEXT_LEN" val="4"/>
  <p:tag name="KSO_WM_UNIT_VALUE" val="5"/>
</p:tagLst>
</file>

<file path=ppt/tags/tag317.xml><?xml version="1.0" encoding="utf-8"?>
<p:tagLst xmlns:p="http://schemas.openxmlformats.org/presentationml/2006/main">
  <p:tag name="KSO_WM_BEAUTIFY_FLAG" val="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3_1"/>
  <p:tag name="KSO_WM_UNIT_ID" val="diagram20229848_1*h_a*3_1"/>
  <p:tag name="KSO_WM_TEMPLATE_CATEGORY" val="diagram"/>
  <p:tag name="KSO_WM_TEMPLATE_INDEX" val="20229848"/>
  <p:tag name="KSO_WM_UNIT_LAYERLEVEL" val="1_1"/>
  <p:tag name="KSO_WM_TAG_VERSION" val="1.0"/>
  <p:tag name="KSO_WM_UNIT_PRESET_TEXT_INDEX" val="1"/>
  <p:tag name="KSO_WM_UNIT_PRESET_TEXT_LEN" val="4"/>
  <p:tag name="KSO_WM_UNIT_VALUE" val="5"/>
</p:tagLst>
</file>

<file path=ppt/tags/tag318.xml><?xml version="1.0" encoding="utf-8"?>
<p:tagLst xmlns:p="http://schemas.openxmlformats.org/presentationml/2006/main">
  <p:tag name="KSO_WM_BEAUTIFY_FLAG" val=""/>
  <p:tag name="KSO_WM_UNIT_ISCONTENTSTITLE" val="0"/>
  <p:tag name="KSO_WM_UNIT_ISNUMDGMTITLE" val="0"/>
  <p:tag name="KSO_WM_UNIT_PRESET_TEXT" val="单击输入小标题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diagram20229848_1*h_a*1_1"/>
  <p:tag name="KSO_WM_TEMPLATE_CATEGORY" val="diagram"/>
  <p:tag name="KSO_WM_TEMPLATE_INDEX" val="20229848"/>
  <p:tag name="KSO_WM_UNIT_LAYERLEVEL" val="1_1"/>
  <p:tag name="KSO_WM_TAG_VERSION" val="1.0"/>
</p:tagLst>
</file>

<file path=ppt/tags/tag319.xml><?xml version="1.0" encoding="utf-8"?>
<p:tagLst xmlns:p="http://schemas.openxmlformats.org/presentationml/2006/main">
  <p:tag name="KSO_WM_BEAUTIFY_FLAG" val=""/>
  <p:tag name="KSO_WM_UNIT_SUBTYPE" val="a"/>
  <p:tag name="KSO_WM_UNIT_PRESET_TEXT" val="单击输入正文，请尽量言简意赅的阐述观点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29848_1*h_f*1_1"/>
  <p:tag name="KSO_WM_TEMPLATE_CATEGORY" val="diagram"/>
  <p:tag name="KSO_WM_TEMPLATE_INDEX" val="20229848"/>
  <p:tag name="KSO_WM_UNIT_LAYERLEVEL" val="1_1"/>
  <p:tag name="KSO_WM_TAG_VERSION" val="1.0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PLACING_PICTURE_USER_VIEWPORT" val="{&quot;height&quot;:5041,&quot;width&quot;:7588}"/>
  <p:tag name="KSO_WM_UNIT_VALUE" val="888*1337"/>
  <p:tag name="KSO_WM_UNIT_HIGHLIGHT" val="0"/>
  <p:tag name="KSO_WM_UNIT_COMPATIBLE" val="0"/>
  <p:tag name="KSO_WM_UNIT_DIAGRAM_ISNUMVISUAL" val="0"/>
  <p:tag name="KSO_WM_UNIT_DIAGRAM_ISREFERUNIT" val="0"/>
  <p:tag name="KSO_WM_UNIT_TYPE" val="h_d"/>
  <p:tag name="KSO_WM_UNIT_INDEX" val="1_1"/>
  <p:tag name="KSO_WM_UNIT_ID" val="diagram20229848_1*h_d*1_1"/>
  <p:tag name="KSO_WM_TEMPLATE_CATEGORY" val="diagram"/>
  <p:tag name="KSO_WM_TEMPLATE_INDEX" val="20229848"/>
  <p:tag name="KSO_WM_UNIT_LAYERLEVEL" val="1_1"/>
  <p:tag name="KSO_WM_TAG_VERSION" val="1.0"/>
  <p:tag name="KSO_WM_BEAUTIFY_FLAG" val=""/>
</p:tagLst>
</file>

<file path=ppt/tags/tag32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2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  <p:tag name="KSO_WM_UNIT_ISCONTENTSTITLE" val="0"/>
  <p:tag name="KSO_WM_UNIT_ISNUMDGMTITLE" val="0"/>
  <p:tag name="KSO_WM_UNIT_PRESET_TEXT" val="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2"/>
  <p:tag name="KSO_WM_UNIT_ID" val="diagram20229849_1*a*2"/>
  <p:tag name="KSO_WM_TEMPLATE_CATEGORY" val="diagram"/>
  <p:tag name="KSO_WM_TEMPLATE_INDEX" val="20229849"/>
  <p:tag name="KSO_WM_UNIT_LAYERLEVEL" val="1"/>
  <p:tag name="KSO_WM_TAG_VERSION" val="1.0"/>
</p:tagLst>
</file>

<file path=ppt/tags/tag332.xml><?xml version="1.0" encoding="utf-8"?>
<p:tagLst xmlns:p="http://schemas.openxmlformats.org/presentationml/2006/main">
  <p:tag name="KSO_WM_BEAUTIFY_FLAG" val=""/>
  <p:tag name="KSO_WM_UNIT_SUBTYPE" val="a"/>
  <p:tag name="KSO_WM_UNIT_PRESET_TEXT" val="单击此处输入正文，为了最终演示发布的良好效果，请尽量言简意赅的阐述观点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29849_1*f*1"/>
  <p:tag name="KSO_WM_TEMPLATE_CATEGORY" val="diagram"/>
  <p:tag name="KSO_WM_TEMPLATE_INDEX" val="20229849"/>
  <p:tag name="KSO_WM_UNIT_LAYERLEVEL" val="1"/>
  <p:tag name="KSO_WM_TAG_VERSION" val="1.0"/>
</p:tagLst>
</file>

<file path=ppt/tags/tag333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29849_1*i*3"/>
  <p:tag name="KSO_WM_TEMPLATE_CATEGORY" val="diagram"/>
  <p:tag name="KSO_WM_TEMPLATE_INDEX" val="20229849"/>
  <p:tag name="KSO_WM_UNIT_LAYERLEVEL" val="1"/>
  <p:tag name="KSO_WM_TAG_VERSION" val="1.0"/>
  <p:tag name="KSO_WM_UNIT_TYPE" val="i"/>
  <p:tag name="KSO_WM_UNIT_INDEX" val="3"/>
</p:tagLst>
</file>

<file path=ppt/tags/tag334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29849_1*i*4"/>
  <p:tag name="KSO_WM_TEMPLATE_CATEGORY" val="diagram"/>
  <p:tag name="KSO_WM_TEMPLATE_INDEX" val="20229849"/>
  <p:tag name="KSO_WM_UNIT_LAYERLEVEL" val="1"/>
  <p:tag name="KSO_WM_TAG_VERSION" val="1.0"/>
  <p:tag name="KSO_WM_UNIT_TYPE" val="i"/>
  <p:tag name="KSO_WM_UNIT_INDEX" val="4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α"/>
  <p:tag name="KSO_WM_UNIT_INDEX" val="238_1_1"/>
  <p:tag name="KSO_WM_UNIT_ID" val="diagram20201575_1*ζ_h_α*238_1_1"/>
  <p:tag name="KSO_WM_TEMPLATE_CATEGORY" val="diagram"/>
  <p:tag name="KSO_WM_TEMPLATE_INDEX" val="20201575"/>
  <p:tag name="KSO_WM_UNIT_LAYERLEVEL" val="1_1_1"/>
  <p:tag name="KSO_WM_TAG_VERSION" val="1.0"/>
  <p:tag name="KSO_WM_BEAUTIFY_FLAG" val="#wm#"/>
  <p:tag name="KSO_WM_UNIT_DIAGRAM_MODELTYPE" val="smartChart"/>
  <p:tag name="KSO_WM_UNIT_SMART_CHART_SUBTYPE" val="a"/>
  <p:tag name="KSO_WM_UNIT_CHART_SERIES_MAJOR_INDEX" val="1"/>
  <p:tag name="KSO_WM_UNIT_CHART_SERIES_MINOR_INDEXES" val="0"/>
  <p:tag name="KSO_WM_UNIT_CHART_SERIES_ATTACHED_FORMULA_TYPE" val="2"/>
  <p:tag name="KSO_WM_UNIT_CHART_DATALABEL_VISIBLE" val="1"/>
  <p:tag name="KSO_WM_UNIT_CHART_DATALABEL_POSITION" val="1"/>
  <p:tag name="KSO_WM_UNIT_CHART_EMPHASIZE_MODE" val="0"/>
  <p:tag name="KSO_WM_UNIT_CHART_SERIES_COUNT_MODIFIABLE" val="0"/>
  <p:tag name="KSO_WM_UNIT_CHART_THEME_COLOR_TABLE" val="0,FFFFFF,212121,FFFFFF,2A679E,519AD7,3EB7C4,D7DB36,89B6DF,DC5050;808080,F2F2F2,E9E9E9,F2F2F2,CEE1F2,DCEBF7,D8F0F3,F7F8D7,E7F0F9,F8DCDC;595959,D9D9D9,C8C8C8,D9D9D9,9DC2E5,B9D6EF,B2E2E7,EEF1AE,D0E2F2,F1B9B9;404040,BFBFBF,909090,BFBFBF,6CA4D8,97C2E7,8BD3DC,E6E986,B8D3EC,EA9696;262626,A6A6A6,585858,A6A6A6,1F4D77,2975B5,2D8994,A8AD1F,4289CC,BB2626;D0D0D,808080,373737,808080,15334F,1C4E78,1E5C63,707315,265C8E,7D1919"/>
  <p:tag name="KSO_WM_UNIT_USESOURCEFORMAT_APPLY" val="1"/>
</p:tagLst>
</file>

<file path=ppt/tags/tag345.xml><?xml version="1.0" encoding="utf-8"?>
<p:tagLst xmlns:p="http://schemas.openxmlformats.org/presentationml/2006/main">
  <p:tag name="KSO_WM_UNIT_CHART_EMPHASIZE_BODY" val="0"/>
  <p:tag name="KSO_WM_UNIT_CHART_COMPONENT_FLAG" val="0"/>
</p:tagLst>
</file>

<file path=ppt/tags/tag346.xml><?xml version="1.0" encoding="utf-8"?>
<p:tagLst xmlns:p="http://schemas.openxmlformats.org/presentationml/2006/main">
  <p:tag name="KSO_WM_UNIT_CHART_COMPARISON_LINE_HORIZONTAL" val="0"/>
  <p:tag name="KSO_WM_UNIT_CHART_COMPONENT_FLAG" val="0"/>
</p:tagLst>
</file>

<file path=ppt/tags/tag347.xml><?xml version="1.0" encoding="utf-8"?>
<p:tagLst xmlns:p="http://schemas.openxmlformats.org/presentationml/2006/main">
  <p:tag name="KSO_WM_UNIT_CHART_COMPARISON_MODE" val="0"/>
  <p:tag name="KSO_WM_UNIT_CHART_COMPARISON_MIN_SIZE" val="73"/>
</p:tagLst>
</file>

<file path=ppt/tags/tag348.xml><?xml version="1.0" encoding="utf-8"?>
<p:tagLst xmlns:p="http://schemas.openxmlformats.org/presentationml/2006/main">
  <p:tag name="KSO_WM_UNIT_CHART_COMPONENT_FLAG" val="0"/>
  <p:tag name="KSO_WM_UNIT_TYPE" val="f"/>
</p:tagLst>
</file>

<file path=ppt/tags/tag349.xml><?xml version="1.0" encoding="utf-8"?>
<p:tagLst xmlns:p="http://schemas.openxmlformats.org/presentationml/2006/main">
  <p:tag name="KSO_WM_UNIT_CHART_COMPONENT_FLAG" val="0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CHART_COMPONENT_FLAG" val="0"/>
</p:tagLst>
</file>

<file path=ppt/tags/tag351.xml><?xml version="1.0" encoding="utf-8"?>
<p:tagLst xmlns:p="http://schemas.openxmlformats.org/presentationml/2006/main">
  <p:tag name="KSO_WM_UNIT_CHART_COMPONENT_FLAG" val="0"/>
</p:tagLst>
</file>

<file path=ppt/tags/tag352.xml><?xml version="1.0" encoding="utf-8"?>
<p:tagLst xmlns:p="http://schemas.openxmlformats.org/presentationml/2006/main">
  <p:tag name="KSO_WM_UNIT_CHART_COMPONENT_FLAG" val="0"/>
</p:tagLst>
</file>

<file path=ppt/tags/tag353.xml><?xml version="1.0" encoding="utf-8"?>
<p:tagLst xmlns:p="http://schemas.openxmlformats.org/presentationml/2006/main">
  <p:tag name="KSO_WM_UNIT_CHART_COMPARISON_LINE_VERTICAL" val="1"/>
  <p:tag name="KSO_WM_UNIT_CHART_COMPONENT_FLAG" val="0"/>
</p:tagLst>
</file>

<file path=ppt/tags/tag35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ID" val="diagram202285563_1*h_i*1_1"/>
  <p:tag name="KSO_WM_TEMPLATE_CATEGORY" val="diagram"/>
  <p:tag name="KSO_WM_TEMPLATE_INDEX" val="202285563"/>
  <p:tag name="KSO_WM_UNIT_LAYERLEVEL" val="1_1"/>
  <p:tag name="KSO_WM_TAG_VERSION" val="1.0"/>
  <p:tag name="KSO_WM_BEAUTIFY_FLAG" val="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2"/>
  <p:tag name="KSO_WM_UNIT_ID" val="diagram202285563_1*h_i*1_2"/>
  <p:tag name="KSO_WM_TEMPLATE_CATEGORY" val="diagram"/>
  <p:tag name="KSO_WM_TEMPLATE_INDEX" val="202285563"/>
  <p:tag name="KSO_WM_UNIT_LAYERLEVEL" val="1_1"/>
  <p:tag name="KSO_WM_TAG_VERSION" val="1.0"/>
  <p:tag name="KSO_WM_BEAUTIFY_FLAG" val="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3"/>
  <p:tag name="KSO_WM_UNIT_ID" val="diagram202285563_1*h_i*1_3"/>
  <p:tag name="KSO_WM_TEMPLATE_CATEGORY" val="diagram"/>
  <p:tag name="KSO_WM_TEMPLATE_INDEX" val="202285563"/>
  <p:tag name="KSO_WM_UNIT_LAYERLEVEL" val="1_1"/>
  <p:tag name="KSO_WM_TAG_VERSION" val="1.0"/>
  <p:tag name="KSO_WM_BEAUTIFY_FLAG" val=""/>
</p:tagLst>
</file>

<file path=ppt/tags/tag365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diagram202285563_1*h_a*1_1"/>
  <p:tag name="KSO_WM_TEMPLATE_CATEGORY" val="diagram"/>
  <p:tag name="KSO_WM_TEMPLATE_INDEX" val="202285563"/>
  <p:tag name="KSO_WM_UNIT_LAYERLEVEL" val="1_1"/>
  <p:tag name="KSO_WM_TAG_VERSION" val="1.0"/>
  <p:tag name="KSO_WM_BEAUTIFY_FLAG" val=""/>
</p:tagLst>
</file>

<file path=ppt/tags/tag366.xml><?xml version="1.0" encoding="utf-8"?>
<p:tagLst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。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285563_1*h_f*1_1"/>
  <p:tag name="KSO_WM_TEMPLATE_CATEGORY" val="diagram"/>
  <p:tag name="KSO_WM_TEMPLATE_INDEX" val="202285563"/>
  <p:tag name="KSO_WM_UNIT_LAYERLEVEL" val="1_1"/>
  <p:tag name="KSO_WM_TAG_VERSION" val="1.0"/>
  <p:tag name="KSO_WM_BEAUTIFY_FLAG" val="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4"/>
  <p:tag name="KSO_WM_UNIT_ID" val="diagram202285563_1*h_i*1_4"/>
  <p:tag name="KSO_WM_TEMPLATE_CATEGORY" val="diagram"/>
  <p:tag name="KSO_WM_TEMPLATE_INDEX" val="202285563"/>
  <p:tag name="KSO_WM_UNIT_LAYERLEVEL" val="1_1"/>
  <p:tag name="KSO_WM_TAG_VERSION" val="1.0"/>
  <p:tag name="KSO_WM_BEAUTIFY_FLAG" val="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1"/>
  <p:tag name="KSO_WM_UNIT_ID" val="diagram202285563_1*h_i*2_1"/>
  <p:tag name="KSO_WM_TEMPLATE_CATEGORY" val="diagram"/>
  <p:tag name="KSO_WM_TEMPLATE_INDEX" val="202285563"/>
  <p:tag name="KSO_WM_UNIT_LAYERLEVEL" val="1_1"/>
  <p:tag name="KSO_WM_TAG_VERSION" val="1.0"/>
  <p:tag name="KSO_WM_BEAUTIFY_FLAG" val="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3"/>
  <p:tag name="KSO_WM_UNIT_ID" val="diagram202285563_1*h_i*2_3"/>
  <p:tag name="KSO_WM_TEMPLATE_CATEGORY" val="diagram"/>
  <p:tag name="KSO_WM_TEMPLATE_INDEX" val="202285563"/>
  <p:tag name="KSO_WM_UNIT_LAYERLEVEL" val="1_1"/>
  <p:tag name="KSO_WM_TAG_VERSION" val="1.0"/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2"/>
  <p:tag name="KSO_WM_UNIT_ID" val="diagram202285563_1*h_i*2_2"/>
  <p:tag name="KSO_WM_TEMPLATE_CATEGORY" val="diagram"/>
  <p:tag name="KSO_WM_TEMPLATE_INDEX" val="202285563"/>
  <p:tag name="KSO_WM_UNIT_LAYERLEVEL" val="1_1"/>
  <p:tag name="KSO_WM_TAG_VERSION" val="1.0"/>
  <p:tag name="KSO_WM_BEAUTIFY_FLAG" val=""/>
</p:tagLst>
</file>

<file path=ppt/tags/tag371.xml><?xml version="1.0" encoding="utf-8"?>
<p:tagLst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。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diagram202285563_1*h_f*2_1"/>
  <p:tag name="KSO_WM_TEMPLATE_CATEGORY" val="diagram"/>
  <p:tag name="KSO_WM_TEMPLATE_INDEX" val="202285563"/>
  <p:tag name="KSO_WM_UNIT_LAYERLEVEL" val="1_1"/>
  <p:tag name="KSO_WM_TAG_VERSION" val="1.0"/>
  <p:tag name="KSO_WM_BEAUTIFY_FLAG" val=""/>
</p:tagLst>
</file>

<file path=ppt/tags/tag372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diagram202285563_1*h_a*2_1"/>
  <p:tag name="KSO_WM_TEMPLATE_CATEGORY" val="diagram"/>
  <p:tag name="KSO_WM_TEMPLATE_INDEX" val="202285563"/>
  <p:tag name="KSO_WM_UNIT_LAYERLEVEL" val="1_1"/>
  <p:tag name="KSO_WM_TAG_VERSION" val="1.0"/>
  <p:tag name="KSO_WM_BEAUTIFY_FLAG" val="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4"/>
  <p:tag name="KSO_WM_UNIT_ID" val="diagram202285563_1*h_i*2_4"/>
  <p:tag name="KSO_WM_TEMPLATE_CATEGORY" val="diagram"/>
  <p:tag name="KSO_WM_TEMPLATE_INDEX" val="202285563"/>
  <p:tag name="KSO_WM_UNIT_LAYERLEVEL" val="1_1"/>
  <p:tag name="KSO_WM_TAG_VERSION" val="1.0"/>
  <p:tag name="KSO_WM_BEAUTIFY_FLAG" val="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85563_1*i*1"/>
  <p:tag name="KSO_WM_TEMPLATE_CATEGORY" val="diagram"/>
  <p:tag name="KSO_WM_TEMPLATE_INDEX" val="202285563"/>
  <p:tag name="KSO_WM_UNIT_LAYERLEVEL" val="1"/>
  <p:tag name="KSO_WM_TAG_VERSION" val="1.0"/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7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2"/>
  <p:tag name="KSO_WM_UNIT_ID" val="diagram20229822_1*h_i*1_2"/>
  <p:tag name="KSO_WM_TEMPLATE_CATEGORY" val="diagram"/>
  <p:tag name="KSO_WM_TEMPLATE_INDEX" val="20229822"/>
  <p:tag name="KSO_WM_UNIT_LAYERLEVEL" val="1_1"/>
  <p:tag name="KSO_WM_TAG_VERSION" val="1.0"/>
  <p:tag name="KSO_WM_BEAUTIFY_FLAG" val="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h_i"/>
  <p:tag name="KSO_WM_UNIT_INDEX" val="1_1"/>
  <p:tag name="KSO_WM_UNIT_ID" val="diagram20229822_1*h_i*1_1"/>
  <p:tag name="KSO_WM_TEMPLATE_CATEGORY" val="diagram"/>
  <p:tag name="KSO_WM_TEMPLATE_INDEX" val="20229822"/>
  <p:tag name="KSO_WM_UNIT_LAYERLEVEL" val="1_1"/>
  <p:tag name="KSO_WM_TAG_VERSION" val="1.0"/>
  <p:tag name="KSO_WM_BEAUTIFY_FLAG" val=""/>
</p:tagLst>
</file>

<file path=ppt/tags/tag388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diagram20229822_1*h_a*1_1"/>
  <p:tag name="KSO_WM_TEMPLATE_CATEGORY" val="diagram"/>
  <p:tag name="KSO_WM_TEMPLATE_INDEX" val="20229822"/>
  <p:tag name="KSO_WM_UNIT_LAYERLEVEL" val="1_1"/>
  <p:tag name="KSO_WM_TAG_VERSION" val="1.0"/>
  <p:tag name="KSO_WM_BEAUTIFY_FLAG" val=""/>
</p:tagLst>
</file>

<file path=ppt/tags/tag389.xml><?xml version="1.0" encoding="utf-8"?>
<p:tagLst xmlns:p="http://schemas.openxmlformats.org/presentationml/2006/main">
  <p:tag name="KSO_WM_UNIT_SUBTYPE" val="a"/>
  <p:tag name="KSO_WM_UNIT_PRESET_TEXT" val="单击此处输入你的正文，文字是您思想的提炼，请尽量言简意赅的阐述观点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29822_1*h_f*1_1"/>
  <p:tag name="KSO_WM_TEMPLATE_CATEGORY" val="diagram"/>
  <p:tag name="KSO_WM_TEMPLATE_INDEX" val="20229822"/>
  <p:tag name="KSO_WM_UNIT_LAYERLEVEL" val="1_1"/>
  <p:tag name="KSO_WM_TAG_VERSION" val="1.0"/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3"/>
  <p:tag name="KSO_WM_UNIT_ID" val="diagram20229822_1*h_i*2_3"/>
  <p:tag name="KSO_WM_TEMPLATE_CATEGORY" val="diagram"/>
  <p:tag name="KSO_WM_TEMPLATE_INDEX" val="20229822"/>
  <p:tag name="KSO_WM_UNIT_LAYERLEVEL" val="1_1"/>
  <p:tag name="KSO_WM_TAG_VERSION" val="1.0"/>
  <p:tag name="KSO_WM_BEAUTIFY_FLAG" val="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h_i"/>
  <p:tag name="KSO_WM_UNIT_INDEX" val="2_1"/>
  <p:tag name="KSO_WM_UNIT_ID" val="diagram20229822_1*h_i*2_1"/>
  <p:tag name="KSO_WM_TEMPLATE_CATEGORY" val="diagram"/>
  <p:tag name="KSO_WM_TEMPLATE_INDEX" val="20229822"/>
  <p:tag name="KSO_WM_UNIT_LAYERLEVEL" val="1_1"/>
  <p:tag name="KSO_WM_TAG_VERSION" val="1.0"/>
  <p:tag name="KSO_WM_BEAUTIFY_FLAG" val=""/>
</p:tagLst>
</file>

<file path=ppt/tags/tag392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diagram20229822_1*h_a*2_1"/>
  <p:tag name="KSO_WM_TEMPLATE_CATEGORY" val="diagram"/>
  <p:tag name="KSO_WM_TEMPLATE_INDEX" val="20229822"/>
  <p:tag name="KSO_WM_UNIT_LAYERLEVEL" val="1_1"/>
  <p:tag name="KSO_WM_TAG_VERSION" val="1.0"/>
  <p:tag name="KSO_WM_BEAUTIFY_FLAG" val=""/>
</p:tagLst>
</file>

<file path=ppt/tags/tag393.xml><?xml version="1.0" encoding="utf-8"?>
<p:tagLst xmlns:p="http://schemas.openxmlformats.org/presentationml/2006/main">
  <p:tag name="KSO_WM_UNIT_SUBTYPE" val="a"/>
  <p:tag name="KSO_WM_UNIT_PRESET_TEXT" val="单击此处输入你的正文，文字是您思想的提炼，请尽量言简意赅的阐述观点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diagram20229822_1*h_f*2_1"/>
  <p:tag name="KSO_WM_TEMPLATE_CATEGORY" val="diagram"/>
  <p:tag name="KSO_WM_TEMPLATE_INDEX" val="20229822"/>
  <p:tag name="KSO_WM_UNIT_LAYERLEVEL" val="1_1"/>
  <p:tag name="KSO_WM_TAG_VERSION" val="1.0"/>
  <p:tag name="KSO_WM_BEAUTIFY_FLAG" val=""/>
</p:tagLst>
</file>

<file path=ppt/tags/tag394.xml><?xml version="1.0" encoding="utf-8"?>
<p:tagLst xmlns:p="http://schemas.openxmlformats.org/presentationml/2006/main">
  <p:tag name="KSO_WM_UNIT_SUBTYPE" val="a"/>
  <p:tag name="KSO_WM_UNIT_PRESET_TEXT" val="单击此处输入你的正文，文字是您思想的提炼，请尽量言简意赅的阐述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29822_1*f*1"/>
  <p:tag name="KSO_WM_TEMPLATE_CATEGORY" val="diagram"/>
  <p:tag name="KSO_WM_TEMPLATE_INDEX" val="20229822"/>
  <p:tag name="KSO_WM_UNIT_LAYERLEVEL" val="1"/>
  <p:tag name="KSO_WM_TAG_VERSION" val="1.0"/>
  <p:tag name="KSO_WM_BEAUTIFY_FLAG" val=""/>
</p:tagLst>
</file>

<file path=ppt/tags/tag39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小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9822_1*a*1"/>
  <p:tag name="KSO_WM_TEMPLATE_CATEGORY" val="diagram"/>
  <p:tag name="KSO_WM_TEMPLATE_INDEX" val="20229822"/>
  <p:tag name="KSO_WM_UNIT_LAYERLEVEL" val="1"/>
  <p:tag name="KSO_WM_TAG_VERSION" val="1.0"/>
  <p:tag name="KSO_WM_BEAUTIFY_FLAG" val="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9822_1*i*1"/>
  <p:tag name="KSO_WM_TEMPLATE_CATEGORY" val="diagram"/>
  <p:tag name="KSO_WM_TEMPLATE_INDEX" val="20229822"/>
  <p:tag name="KSO_WM_UNIT_LAYERLEVEL" val="1"/>
  <p:tag name="KSO_WM_TAG_VERSION" val="1.0"/>
  <p:tag name="KSO_WM_BEAUTIFY_FLAG" val=""/>
</p:tagLst>
</file>

<file path=ppt/tags/tag3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9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PLACING_PICTURE_USER_VIEWPORT" val="{&quot;height&quot;:6854,&quot;width&quot;:19200}"/>
  <p:tag name="KSO_WM_BEAUTIFY_FLAG" val="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  <p:tag name="KSO_WM_UNIT_ISCONTENTSTITLE" val="0"/>
  <p:tag name="KSO_WM_UNIT_ISNUMDGMTITLE" val="0"/>
  <p:tag name="KSO_WM_UNIT_PRESET_TEXT" val="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2"/>
  <p:tag name="KSO_WM_UNIT_ID" val="diagram20229849_1*a*2"/>
  <p:tag name="KSO_WM_TEMPLATE_CATEGORY" val="diagram"/>
  <p:tag name="KSO_WM_TEMPLATE_INDEX" val="20229849"/>
  <p:tag name="KSO_WM_UNIT_LAYERLEVEL" val="1"/>
  <p:tag name="KSO_WM_TAG_VERSION" val="1.0"/>
</p:tagLst>
</file>

<file path=ppt/tags/tag407.xml><?xml version="1.0" encoding="utf-8"?>
<p:tagLst xmlns:p="http://schemas.openxmlformats.org/presentationml/2006/main">
  <p:tag name="KSO_WM_BEAUTIFY_FLAG" val=""/>
  <p:tag name="KSO_WM_UNIT_SUBTYPE" val="a"/>
  <p:tag name="KSO_WM_UNIT_PRESET_TEXT" val="单击此处输入正文，为了最终演示发布的良好效果，请尽量言简意赅的阐述观点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29849_1*f*1"/>
  <p:tag name="KSO_WM_TEMPLATE_CATEGORY" val="diagram"/>
  <p:tag name="KSO_WM_TEMPLATE_INDEX" val="20229849"/>
  <p:tag name="KSO_WM_UNIT_LAYERLEVEL" val="1"/>
  <p:tag name="KSO_WM_TAG_VERSION" val="1.0"/>
</p:tagLst>
</file>

<file path=ppt/tags/tag408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29849_1*i*3"/>
  <p:tag name="KSO_WM_TEMPLATE_CATEGORY" val="diagram"/>
  <p:tag name="KSO_WM_TEMPLATE_INDEX" val="20229849"/>
  <p:tag name="KSO_WM_UNIT_LAYERLEVEL" val="1"/>
  <p:tag name="KSO_WM_TAG_VERSION" val="1.0"/>
  <p:tag name="KSO_WM_UNIT_TYPE" val="i"/>
  <p:tag name="KSO_WM_UNIT_INDEX" val="3"/>
</p:tagLst>
</file>

<file path=ppt/tags/tag409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29849_1*i*4"/>
  <p:tag name="KSO_WM_TEMPLATE_CATEGORY" val="diagram"/>
  <p:tag name="KSO_WM_TEMPLATE_INDEX" val="20229849"/>
  <p:tag name="KSO_WM_UNIT_LAYERLEVEL" val="1"/>
  <p:tag name="KSO_WM_TAG_VERSION" val="1.0"/>
  <p:tag name="KSO_WM_UNIT_TYPE" val="i"/>
  <p:tag name="KSO_WM_UNIT_INDEX" val="4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  <p:tag name="KSO_WM_UNIT_ISCONTENTSTITLE" val="0"/>
  <p:tag name="KSO_WM_UNIT_ISNUMDGMTITLE" val="0"/>
  <p:tag name="KSO_WM_UNIT_PRESET_TEXT" val="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2"/>
  <p:tag name="KSO_WM_UNIT_ID" val="diagram20229849_1*a*2"/>
  <p:tag name="KSO_WM_TEMPLATE_CATEGORY" val="diagram"/>
  <p:tag name="KSO_WM_TEMPLATE_INDEX" val="20229849"/>
  <p:tag name="KSO_WM_UNIT_LAYERLEVEL" val="1"/>
  <p:tag name="KSO_WM_TAG_VERSION" val="1.0"/>
</p:tagLst>
</file>

<file path=ppt/tags/tag411.xml><?xml version="1.0" encoding="utf-8"?>
<p:tagLst xmlns:p="http://schemas.openxmlformats.org/presentationml/2006/main">
  <p:tag name="KSO_WM_BEAUTIFY_FLAG" val=""/>
  <p:tag name="KSO_WM_UNIT_SUBTYPE" val="a"/>
  <p:tag name="KSO_WM_UNIT_PRESET_TEXT" val="单击此处输入正文，为了最终演示发布的良好效果，请尽量言简意赅的阐述观点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29849_1*f*1"/>
  <p:tag name="KSO_WM_TEMPLATE_CATEGORY" val="diagram"/>
  <p:tag name="KSO_WM_TEMPLATE_INDEX" val="20229849"/>
  <p:tag name="KSO_WM_UNIT_LAYERLEVEL" val="1"/>
  <p:tag name="KSO_WM_TAG_VERSION" val="1.0"/>
</p:tagLst>
</file>

<file path=ppt/tags/tag412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29849_1*i*3"/>
  <p:tag name="KSO_WM_TEMPLATE_CATEGORY" val="diagram"/>
  <p:tag name="KSO_WM_TEMPLATE_INDEX" val="20229849"/>
  <p:tag name="KSO_WM_UNIT_LAYERLEVEL" val="1"/>
  <p:tag name="KSO_WM_TAG_VERSION" val="1.0"/>
  <p:tag name="KSO_WM_UNIT_TYPE" val="i"/>
  <p:tag name="KSO_WM_UNIT_INDEX" val="3"/>
</p:tagLst>
</file>

<file path=ppt/tags/tag413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29849_1*i*4"/>
  <p:tag name="KSO_WM_TEMPLATE_CATEGORY" val="diagram"/>
  <p:tag name="KSO_WM_TEMPLATE_INDEX" val="20229849"/>
  <p:tag name="KSO_WM_UNIT_LAYERLEVEL" val="1"/>
  <p:tag name="KSO_WM_TAG_VERSION" val="1.0"/>
  <p:tag name="KSO_WM_UNIT_TYPE" val="i"/>
  <p:tag name="KSO_WM_UNIT_INDEX" val="4"/>
</p:tagLst>
</file>

<file path=ppt/tags/tag4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1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diagram20229817_1*i*1"/>
  <p:tag name="KSO_WM_TEMPLATE_CATEGORY" val="diagram"/>
  <p:tag name="KSO_WM_TEMPLATE_INDEX" val="20229817"/>
  <p:tag name="KSO_WM_UNIT_LAYERLEVEL" val="1"/>
  <p:tag name="KSO_WM_TAG_VERSION" val="1.0"/>
  <p:tag name="KSO_WM_BEAUTIFY_FLAG" val="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2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UNIT_SUBTYPE" val="a"/>
  <p:tag name="KSO_WM_UNIT_PRESET_TEXT" val="单击此处输入你的正文，文字是您思想的提炼，为了最终演示发布的良好效果，请尽量言简意赅的阐述观点"/>
  <p:tag name="KSO_WM_UNIT_NOCLEAR" val="0"/>
  <p:tag name="KSO_WM_UNIT_VALUE" val="8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f"/>
  <p:tag name="KSO_WM_UNIT_INDEX" val="1"/>
  <p:tag name="KSO_WM_UNIT_ID" val="diagram20229817_1*f*1"/>
  <p:tag name="KSO_WM_TEMPLATE_CATEGORY" val="diagram"/>
  <p:tag name="KSO_WM_TEMPLATE_INDEX" val="20229817"/>
  <p:tag name="KSO_WM_UNIT_LAYERLEVEL" val="1"/>
  <p:tag name="KSO_WM_TAG_VERSION" val="1.0"/>
  <p:tag name="KSO_WM_BEAUTIFY_FLAG" val=""/>
  <p:tag name="KSO_WM_UNIT_USESOURCEFORMAT_APPLY" val="1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29821_1*l_h_i*1_1_1"/>
  <p:tag name="KSO_WM_TEMPLATE_CATEGORY" val="diagram"/>
  <p:tag name="KSO_WM_TEMPLATE_INDEX" val="20229821"/>
  <p:tag name="KSO_WM_UNIT_LAYERLEVEL" val="1_1_1"/>
  <p:tag name="KSO_WM_TAG_VERSION" val="1.0"/>
  <p:tag name="KSO_WM_BEAUTIFY_FLAG" val="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23.xml><?xml version="1.0" encoding="utf-8"?>
<p:tagLst xmlns:p="http://schemas.openxmlformats.org/presentationml/2006/main">
  <p:tag name="KSO_WM_UNIT_VALUE" val="100*10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29821_1*l_h_x*1_1_1"/>
  <p:tag name="KSO_WM_TEMPLATE_CATEGORY" val="diagram"/>
  <p:tag name="KSO_WM_TEMPLATE_INDEX" val="20229821"/>
  <p:tag name="KSO_WM_UNIT_LAYERLEVEL" val="1_1_1"/>
  <p:tag name="KSO_WM_TAG_VERSION" val="1.0"/>
  <p:tag name="KSO_WM_BEAUTIFY_FLAG" val=""/>
  <p:tag name="KSO_WM_UNIT_USESOURCEFORMAT_APPLY" val="1"/>
</p:tagLst>
</file>

<file path=ppt/tags/tag424.xml><?xml version="1.0" encoding="utf-8"?>
<p:tagLst xmlns:p="http://schemas.openxmlformats.org/presentationml/2006/main">
  <p:tag name="KSO_WM_UNIT_SUBTYPE" val="a"/>
  <p:tag name="KSO_WM_UNIT_PRESET_TEXT" val="单击此处输入你的正文，文字是您思想的提炼，为了最终演示发布的良好效果请尽量言简意赅的阐述观点；根据需要可酌情增减文字，以便观者可以准确理解您所传达的信息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29821_1*l_h_f*1_1_1"/>
  <p:tag name="KSO_WM_TEMPLATE_CATEGORY" val="diagram"/>
  <p:tag name="KSO_WM_TEMPLATE_INDEX" val="20229821"/>
  <p:tag name="KSO_WM_UNIT_LAYERLEVEL" val="1_1_1"/>
  <p:tag name="KSO_WM_TAG_VERSION" val="1.0"/>
  <p:tag name="KSO_WM_BEAUTIFY_FLAG" val=""/>
  <p:tag name="KSO_WM_UNIT_TEXT_FILL_FORE_SCHEMECOLOR_INDEX" val="13"/>
  <p:tag name="KSO_WM_UNIT_TEXT_FILL_TYPE" val="1"/>
  <p:tag name="KSO_WM_UNIT_USESOURCEFORMAT_APPLY" val="1"/>
</p:tagLst>
</file>

<file path=ppt/tags/tag425.xml><?xml version="1.0" encoding="utf-8"?>
<p:tagLst xmlns:p="http://schemas.openxmlformats.org/presentationml/2006/main">
  <p:tag name="KSO_WM_UNIT_ISCONTENTSTITLE" val="0"/>
  <p:tag name="KSO_WM_UNIT_ISNUMDGMTITLE" val="0"/>
  <p:tag name="KSO_WM_UNIT_PRESET_TEXT" val="01.单击添加小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29821_1*l_h_a*1_1_1"/>
  <p:tag name="KSO_WM_TEMPLATE_CATEGORY" val="diagram"/>
  <p:tag name="KSO_WM_TEMPLATE_INDEX" val="20229821"/>
  <p:tag name="KSO_WM_UNIT_LAYERLEVEL" val="1_1_1"/>
  <p:tag name="KSO_WM_TAG_VERSION" val="1.0"/>
  <p:tag name="KSO_WM_BEAUTIFY_FLAG" val=""/>
  <p:tag name="KSO_WM_UNIT_TEXT_FILL_FORE_SCHEMECOLOR_INDEX" val="5"/>
  <p:tag name="KSO_WM_UNIT_TEXT_FILL_TYPE" val="1"/>
  <p:tag name="KSO_WM_UNIT_USESOURCEFORMAT_APPLY" val="1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29821_1*l_h_i*1_2_1"/>
  <p:tag name="KSO_WM_TEMPLATE_CATEGORY" val="diagram"/>
  <p:tag name="KSO_WM_TEMPLATE_INDEX" val="20229821"/>
  <p:tag name="KSO_WM_UNIT_LAYERLEVEL" val="1_1_1"/>
  <p:tag name="KSO_WM_TAG_VERSION" val="1.0"/>
  <p:tag name="KSO_WM_BEAUTIFY_FLAG" val="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27.xml><?xml version="1.0" encoding="utf-8"?>
<p:tagLst xmlns:p="http://schemas.openxmlformats.org/presentationml/2006/main">
  <p:tag name="KSO_WM_UNIT_VALUE" val="105*10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20229821_1*l_h_x*1_2_1"/>
  <p:tag name="KSO_WM_TEMPLATE_CATEGORY" val="diagram"/>
  <p:tag name="KSO_WM_TEMPLATE_INDEX" val="20229821"/>
  <p:tag name="KSO_WM_UNIT_LAYERLEVEL" val="1_1_1"/>
  <p:tag name="KSO_WM_TAG_VERSION" val="1.0"/>
  <p:tag name="KSO_WM_BEAUTIFY_FLAG" val=""/>
  <p:tag name="KSO_WM_UNIT_USESOURCEFORMAT_APPLY" val="1"/>
</p:tagLst>
</file>

<file path=ppt/tags/tag428.xml><?xml version="1.0" encoding="utf-8"?>
<p:tagLst xmlns:p="http://schemas.openxmlformats.org/presentationml/2006/main">
  <p:tag name="KSO_WM_UNIT_SUBTYPE" val="a"/>
  <p:tag name="KSO_WM_UNIT_PRESET_TEXT" val="单击此处输入你的正文，文字是您思想的提炼，为了最终演示发布的良好效果请尽量言简意赅的阐述观点；根据需要可酌情增减文字，以便观者可以准确理解您所传达的信息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29821_1*l_h_f*1_2_1"/>
  <p:tag name="KSO_WM_TEMPLATE_CATEGORY" val="diagram"/>
  <p:tag name="KSO_WM_TEMPLATE_INDEX" val="20229821"/>
  <p:tag name="KSO_WM_UNIT_LAYERLEVEL" val="1_1_1"/>
  <p:tag name="KSO_WM_TAG_VERSION" val="1.0"/>
  <p:tag name="KSO_WM_BEAUTIFY_FLAG" val=""/>
  <p:tag name="KSO_WM_UNIT_TEXT_FILL_FORE_SCHEMECOLOR_INDEX" val="13"/>
  <p:tag name="KSO_WM_UNIT_TEXT_FILL_TYPE" val="1"/>
  <p:tag name="KSO_WM_UNIT_USESOURCEFORMAT_APPLY" val="1"/>
</p:tagLst>
</file>

<file path=ppt/tags/tag429.xml><?xml version="1.0" encoding="utf-8"?>
<p:tagLst xmlns:p="http://schemas.openxmlformats.org/presentationml/2006/main">
  <p:tag name="KSO_WM_UNIT_ISCONTENTSTITLE" val="0"/>
  <p:tag name="KSO_WM_UNIT_ISNUMDGMTITLE" val="0"/>
  <p:tag name="KSO_WM_UNIT_PRESET_TEXT" val="02.单击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29821_1*l_h_a*1_2_1"/>
  <p:tag name="KSO_WM_TEMPLATE_CATEGORY" val="diagram"/>
  <p:tag name="KSO_WM_TEMPLATE_INDEX" val="20229821"/>
  <p:tag name="KSO_WM_UNIT_LAYERLEVEL" val="1_1_1"/>
  <p:tag name="KSO_WM_TAG_VERSION" val="1.0"/>
  <p:tag name="KSO_WM_BEAUTIFY_FLAG" val=""/>
  <p:tag name="KSO_WM_UNIT_TEXT_FILL_FORE_SCHEMECOLOR_INDEX" val="6"/>
  <p:tag name="KSO_WM_UNIT_TEXT_FILL_TYPE" val="1"/>
  <p:tag name="KSO_WM_UNIT_USESOURCEFORMAT_APPLY" val="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29821_1*l_h_i*1_2_2"/>
  <p:tag name="KSO_WM_TEMPLATE_CATEGORY" val="diagram"/>
  <p:tag name="KSO_WM_TEMPLATE_INDEX" val="20229821"/>
  <p:tag name="KSO_WM_UNIT_LAYERLEVEL" val="1_1_1"/>
  <p:tag name="KSO_WM_TAG_VERSION" val="1.0"/>
  <p:tag name="KSO_WM_BEAUTIFY_FLAG" val=""/>
  <p:tag name="KSO_WM_UNIT_LINE_FORE_SCHEMECOLOR_INDEX" val="14"/>
  <p:tag name="KSO_WM_UNIT_LINE_FILL_TYPE" val="2"/>
  <p:tag name="KSO_WM_UNIT_USESOURCEFORMAT_APPLY" val="1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3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UNIT_VALUE" val="928*164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1233_1*d*1"/>
  <p:tag name="KSO_WM_TEMPLATE_CATEGORY" val="custom"/>
  <p:tag name="KSO_WM_TEMPLATE_INDEX" val="20231233"/>
  <p:tag name="KSO_WM_UNIT_LAYERLEVEL" val="1"/>
  <p:tag name="KSO_WM_TAG_VERSION" val="3.0"/>
  <p:tag name="KSO_WM_BEAUTIFY_FLAG" val=""/>
</p:tagLst>
</file>

<file path=ppt/tags/tag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233_1*i*1"/>
  <p:tag name="KSO_WM_TEMPLATE_CATEGORY" val="custom"/>
  <p:tag name="KSO_WM_TEMPLATE_INDEX" val="20231233"/>
  <p:tag name="KSO_WM_UNIT_LAYERLEVEL" val="1"/>
  <p:tag name="KSO_WM_TAG_VERSION" val="3.0"/>
  <p:tag name="KSO_WM_BEAUTIFY_FLAG" val=""/>
</p:tagLst>
</file>

<file path=ppt/tags/tag442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1233_1*i*2"/>
  <p:tag name="KSO_WM_TEMPLATE_CATEGORY" val="custom"/>
  <p:tag name="KSO_WM_TEMPLATE_INDEX" val="20231233"/>
  <p:tag name="KSO_WM_UNIT_LAYERLEVEL" val="1"/>
  <p:tag name="KSO_WM_TAG_VERSION" val="3.0"/>
</p:tagLst>
</file>

<file path=ppt/tags/tag44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1233_1*f*1"/>
  <p:tag name="KSO_WM_TEMPLATE_CATEGORY" val="custom"/>
  <p:tag name="KSO_WM_TEMPLATE_INDEX" val="20231233"/>
  <p:tag name="KSO_WM_UNIT_LAYERLEVEL" val="1"/>
  <p:tag name="KSO_WM_TAG_VERSION" val="3.0"/>
  <p:tag name="KSO_WM_BEAUTIFY_FLAG" val=""/>
  <p:tag name="KSO_WM_UNIT_TEXT_FILL_FORE_SCHEMECOLOR_INDEX_BRIGHTNESS" val="0.15"/>
  <p:tag name="KSO_WM_UNIT_TEXT_FILL_FORE_SCHEMECOLOR_INDEX" val="13"/>
  <p:tag name="KSO_WM_UNIT_TEXT_FILL_TYPE" val="1"/>
  <p:tag name="KSO_WM_UNIT_PRESET_TEXT" val="单击添加文本具体内容，简明扼要地阐述您的观点。根据需要可酌情增减文字，以便观者准确地理解您传达的思想"/>
</p:tagLst>
</file>

<file path=ppt/tags/tag44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31233_1*f*2"/>
  <p:tag name="KSO_WM_TEMPLATE_CATEGORY" val="custom"/>
  <p:tag name="KSO_WM_TEMPLATE_INDEX" val="20231233"/>
  <p:tag name="KSO_WM_UNIT_LAYERLEVEL" val="1"/>
  <p:tag name="KSO_WM_TAG_VERSION" val="3.0"/>
  <p:tag name="KSO_WM_BEAUTIFY_FLAG" val=""/>
  <p:tag name="KSO_WM_UNIT_TEXT_FILL_FORE_SCHEMECOLOR_INDEX_BRIGHTNESS" val="0.15"/>
  <p:tag name="KSO_WM_UNIT_TEXT_FILL_FORE_SCHEMECOLOR_INDEX" val="13"/>
  <p:tag name="KSO_WM_UNIT_TEXT_FILL_TYPE" val="1"/>
  <p:tag name="KSO_WM_UNIT_PRESET_TEXT" val="单击添加文本具体内容，简明扼要地阐述您的观点。根据需要可酌情增减文字，以便观者准确地理解您传达的思想"/>
</p:tagLst>
</file>

<file path=ppt/tags/tag44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1233_1*f*1"/>
  <p:tag name="KSO_WM_TEMPLATE_CATEGORY" val="custom"/>
  <p:tag name="KSO_WM_TEMPLATE_INDEX" val="20231233"/>
  <p:tag name="KSO_WM_UNIT_LAYERLEVEL" val="1"/>
  <p:tag name="KSO_WM_TAG_VERSION" val="3.0"/>
  <p:tag name="KSO_WM_BEAUTIFY_FLAG" val=""/>
  <p:tag name="KSO_WM_UNIT_TEXT_FILL_FORE_SCHEMECOLOR_INDEX_BRIGHTNESS" val="0.15"/>
  <p:tag name="KSO_WM_UNIT_TEXT_FILL_FORE_SCHEMECOLOR_INDEX" val="13"/>
  <p:tag name="KSO_WM_UNIT_TEXT_FILL_TYPE" val="1"/>
  <p:tag name="KSO_WM_UNIT_PRESET_TEXT" val="单击添加文本具体内容，简明扼要地阐述您的观点。根据需要可酌情增减文字，以便观者准确地理解您传达的思想"/>
</p:tagLst>
</file>

<file path=ppt/tags/tag44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4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"/>
  <p:tag name="KSO_WM_UNIT_ID" val="diagram20201494_3*m_i*1_1"/>
  <p:tag name="KSO_WM_TEMPLATE_CATEGORY" val="diagram"/>
  <p:tag name="KSO_WM_TEMPLATE_INDEX" val="20201494"/>
  <p:tag name="KSO_WM_UNIT_LAYERLEVEL" val="1_1"/>
  <p:tag name="KSO_WM_TAG_VERSION" val="1.0"/>
  <p:tag name="KSO_WM_BEAUTIFY_FLAG" val=""/>
  <p:tag name="KSO_WM_UNIT_FILL_FORE_SCHEMECOLOR_INDEX" val="5"/>
  <p:tag name="KSO_WM_UNIT_FILL_TYPE" val="1"/>
  <p:tag name="KSO_WM_UNIT_USESOURCEFORMAT_APPLY" val="1"/>
</p:tagLst>
</file>

<file path=ppt/tags/tag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5"/>
  <p:tag name="KSO_WM_UNIT_ID" val="diagram20201494_3*m_i*1_5"/>
  <p:tag name="KSO_WM_TEMPLATE_CATEGORY" val="diagram"/>
  <p:tag name="KSO_WM_TEMPLATE_INDEX" val="20201494"/>
  <p:tag name="KSO_WM_UNIT_LAYERLEVEL" val="1_1"/>
  <p:tag name="KSO_WM_TAG_VERSION" val="1.0"/>
  <p:tag name="KSO_WM_BEAUTIFY_FLAG" val=""/>
  <p:tag name="KSO_WM_UNIT_LINE_FORE_SCHEMECOLOR_INDEX" val="14"/>
  <p:tag name="KSO_WM_UNIT_LINE_FILL_TYPE" val="2"/>
  <p:tag name="KSO_WM_UNIT_USESOURCEFORMAT_APPLY" val="1"/>
</p:tagLst>
</file>

<file path=ppt/tags/tag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6"/>
  <p:tag name="KSO_WM_UNIT_ID" val="diagram20201494_3*m_i*1_6"/>
  <p:tag name="KSO_WM_TEMPLATE_CATEGORY" val="diagram"/>
  <p:tag name="KSO_WM_TEMPLATE_INDEX" val="20201494"/>
  <p:tag name="KSO_WM_UNIT_LAYERLEVEL" val="1_1"/>
  <p:tag name="KSO_WM_TAG_VERSION" val="1.0"/>
  <p:tag name="KSO_WM_BEAUTIFY_FLAG" val=""/>
  <p:tag name="KSO_WM_UNIT_FILL_FORE_SCHEMECOLOR_INDEX" val="14"/>
  <p:tag name="KSO_WM_UNIT_FILL_TYPE" val="1"/>
  <p:tag name="KSO_WM_UNIT_USESOURCEFORMAT_APPLY" val="1"/>
</p:tagLst>
</file>

<file path=ppt/tags/tag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7"/>
  <p:tag name="KSO_WM_UNIT_ID" val="diagram20201494_3*m_i*1_7"/>
  <p:tag name="KSO_WM_TEMPLATE_CATEGORY" val="diagram"/>
  <p:tag name="KSO_WM_TEMPLATE_INDEX" val="20201494"/>
  <p:tag name="KSO_WM_UNIT_LAYERLEVEL" val="1_1"/>
  <p:tag name="KSO_WM_TAG_VERSION" val="1.0"/>
  <p:tag name="KSO_WM_BEAUTIFY_FLAG" val=""/>
  <p:tag name="KSO_WM_UNIT_LINE_FORE_SCHEMECOLOR_INDEX" val="14"/>
  <p:tag name="KSO_WM_UNIT_LINE_FILL_TYPE" val="2"/>
  <p:tag name="KSO_WM_UNIT_USESOURCEFORMAT_APPLY" val="1"/>
</p:tagLst>
</file>

<file path=ppt/tags/tag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8"/>
  <p:tag name="KSO_WM_UNIT_ID" val="diagram20201494_3*m_i*1_8"/>
  <p:tag name="KSO_WM_TEMPLATE_CATEGORY" val="diagram"/>
  <p:tag name="KSO_WM_TEMPLATE_INDEX" val="20201494"/>
  <p:tag name="KSO_WM_UNIT_LAYERLEVEL" val="1_1"/>
  <p:tag name="KSO_WM_TAG_VERSION" val="1.0"/>
  <p:tag name="KSO_WM_BEAUTIFY_FLAG" val=""/>
  <p:tag name="KSO_WM_UNIT_FILL_FORE_SCHEMECOLOR_INDEX" val="14"/>
  <p:tag name="KSO_WM_UNIT_FILL_TYPE" val="1"/>
  <p:tag name="KSO_WM_UNIT_USESOURCEFORMAT_APPLY" val="1"/>
</p:tagLst>
</file>

<file path=ppt/tags/tag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9"/>
  <p:tag name="KSO_WM_UNIT_ID" val="diagram20201494_3*m_i*1_9"/>
  <p:tag name="KSO_WM_TEMPLATE_CATEGORY" val="diagram"/>
  <p:tag name="KSO_WM_TEMPLATE_INDEX" val="20201494"/>
  <p:tag name="KSO_WM_UNIT_LAYERLEVEL" val="1_1"/>
  <p:tag name="KSO_WM_TAG_VERSION" val="1.0"/>
  <p:tag name="KSO_WM_BEAUTIFY_FLAG" val=""/>
  <p:tag name="KSO_WM_UNIT_LINE_FORE_SCHEMECOLOR_INDEX" val="14"/>
  <p:tag name="KSO_WM_UNIT_LINE_FILL_TYPE" val="2"/>
  <p:tag name="KSO_WM_UNIT_USESOURCEFORMAT_APPLY" val="1"/>
</p:tagLst>
</file>

<file path=ppt/tags/tag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2"/>
  <p:tag name="KSO_WM_UNIT_ID" val="diagram20201494_3*m_i*1_2"/>
  <p:tag name="KSO_WM_TEMPLATE_CATEGORY" val="diagram"/>
  <p:tag name="KSO_WM_TEMPLATE_INDEX" val="20201494"/>
  <p:tag name="KSO_WM_UNIT_LAYERLEVEL" val="1_1"/>
  <p:tag name="KSO_WM_TAG_VERSION" val="1.0"/>
  <p:tag name="KSO_WM_BEAUTIFY_FLAG" val=""/>
  <p:tag name="KSO_WM_UNIT_FILL_FORE_SCHEMECOLOR_INDEX" val="14"/>
  <p:tag name="KSO_WM_UNIT_FILL_TYPE" val="1"/>
  <p:tag name="KSO_WM_UNIT_USESOURCEFORMAT_APPLY" val="1"/>
</p:tagLst>
</file>

<file path=ppt/tags/tag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3"/>
  <p:tag name="KSO_WM_UNIT_ID" val="diagram20201494_3*m_i*1_3"/>
  <p:tag name="KSO_WM_TEMPLATE_CATEGORY" val="diagram"/>
  <p:tag name="KSO_WM_TEMPLATE_INDEX" val="20201494"/>
  <p:tag name="KSO_WM_UNIT_LAYERLEVEL" val="1_1"/>
  <p:tag name="KSO_WM_TAG_VERSION" val="1.0"/>
  <p:tag name="KSO_WM_BEAUTIFY_FLAG" val=""/>
  <p:tag name="KSO_WM_UNIT_LINE_FORE_SCHEMECOLOR_INDEX" val="14"/>
  <p:tag name="KSO_WM_UNIT_LINE_FILL_TYPE" val="2"/>
  <p:tag name="KSO_WM_UNIT_USESOURCEFORMAT_APPLY" val="1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4"/>
  <p:tag name="KSO_WM_UNIT_ID" val="diagram20201494_3*m_i*1_4"/>
  <p:tag name="KSO_WM_TEMPLATE_CATEGORY" val="diagram"/>
  <p:tag name="KSO_WM_TEMPLATE_INDEX" val="20201494"/>
  <p:tag name="KSO_WM_UNIT_LAYERLEVEL" val="1_1"/>
  <p:tag name="KSO_WM_TAG_VERSION" val="1.0"/>
  <p:tag name="KSO_WM_BEAUTIFY_FLAG" val=""/>
  <p:tag name="KSO_WM_UNIT_FILL_FORE_SCHEMECOLOR_INDEX" val="14"/>
  <p:tag name="KSO_WM_UNIT_FILL_TYPE" val="1"/>
  <p:tag name="KSO_WM_UNIT_USESOURCEFORMAT_APPLY" val="1"/>
</p:tagLst>
</file>

<file path=ppt/tags/tag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201494_3*m_h_i*1_1_2"/>
  <p:tag name="KSO_WM_TEMPLATE_CATEGORY" val="diagram"/>
  <p:tag name="KSO_WM_TEMPLATE_INDEX" val="20201494"/>
  <p:tag name="KSO_WM_UNIT_LAYERLEVEL" val="1_1_1"/>
  <p:tag name="KSO_WM_TAG_VERSION" val="1.0"/>
  <p:tag name="KSO_WM_BEAUTIFY_FLAG" val=""/>
  <p:tag name="KSO_WM_UNIT_LINE_FORE_SCHEMECOLOR_INDEX" val="5"/>
  <p:tag name="KSO_WM_UNIT_LINE_FILL_TYPE" val="2"/>
  <p:tag name="KSO_WM_UNIT_USESOURCEFORMAT_APPLY" val="1"/>
</p:tagLst>
</file>

<file path=ppt/tags/tag462.xml><?xml version="1.0" encoding="utf-8"?>
<p:tagLst xmlns:p="http://schemas.openxmlformats.org/presentationml/2006/main">
  <p:tag name="KSO_WM_UNIT_SUBTYPE" val="a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201494_3*m_h_f*1_1_1"/>
  <p:tag name="KSO_WM_TEMPLATE_CATEGORY" val="diagram"/>
  <p:tag name="KSO_WM_TEMPLATE_INDEX" val="20201494"/>
  <p:tag name="KSO_WM_UNIT_LAYERLEVEL" val="1_1_1"/>
  <p:tag name="KSO_WM_TAG_VERSION" val="1.0"/>
  <p:tag name="KSO_WM_BEAUTIFY_FLAG" val=""/>
  <p:tag name="KSO_WM_UNIT_PRESET_TEXT" val="单击此处添加文本具体内容，简明扼要的阐述您的观点。"/>
  <p:tag name="KSO_WM_UNIT_TEXT_FILL_FORE_SCHEMECOLOR_INDEX" val="13"/>
  <p:tag name="KSO_WM_UNIT_TEXT_FILL_TYPE" val="1"/>
  <p:tag name="KSO_WM_UNIT_USESOURCEFORMAT_APPLY" val="1"/>
</p:tagLst>
</file>

<file path=ppt/tags/tag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201494_3*m_h_i*1_1_1"/>
  <p:tag name="KSO_WM_TEMPLATE_CATEGORY" val="diagram"/>
  <p:tag name="KSO_WM_TEMPLATE_INDEX" val="20201494"/>
  <p:tag name="KSO_WM_UNIT_LAYERLEVEL" val="1_1_1"/>
  <p:tag name="KSO_WM_TAG_VERSION" val="1.0"/>
  <p:tag name="KSO_WM_BEAUTIFY_FLAG" val=""/>
  <p:tag name="KSO_WM_UNIT_TEXT_FILL_FORE_SCHEMECOLOR_INDEX" val="5"/>
  <p:tag name="KSO_WM_UNIT_TEXT_FILL_TYPE" val="1"/>
  <p:tag name="KSO_WM_UNIT_USESOURCEFORMAT_APPLY" val="1"/>
</p:tagLst>
</file>

<file path=ppt/tags/tag4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20201494_3*m_h_a*1_1_1"/>
  <p:tag name="KSO_WM_TEMPLATE_CATEGORY" val="diagram"/>
  <p:tag name="KSO_WM_TEMPLATE_INDEX" val="20201494"/>
  <p:tag name="KSO_WM_UNIT_LAYERLEVEL" val="1_1_1"/>
  <p:tag name="KSO_WM_TAG_VERSION" val="1.0"/>
  <p:tag name="KSO_WM_BEAUTIFY_FLAG" val=""/>
  <p:tag name="KSO_WM_UNIT_PRESET_TEXT" val="添加标题"/>
  <p:tag name="KSO_WM_UNIT_TEXT_FILL_FORE_SCHEMECOLOR_INDEX" val="5"/>
  <p:tag name="KSO_WM_UNIT_TEXT_FILL_TYPE" val="1"/>
  <p:tag name="KSO_WM_UNIT_USESOURCEFORMAT_APPLY" val="1"/>
</p:tagLst>
</file>

<file path=ppt/tags/tag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01494_3*m_h_i*1_2_2"/>
  <p:tag name="KSO_WM_TEMPLATE_CATEGORY" val="diagram"/>
  <p:tag name="KSO_WM_TEMPLATE_INDEX" val="20201494"/>
  <p:tag name="KSO_WM_UNIT_LAYERLEVEL" val="1_1_1"/>
  <p:tag name="KSO_WM_TAG_VERSION" val="1.0"/>
  <p:tag name="KSO_WM_BEAUTIFY_FLAG" val=""/>
  <p:tag name="KSO_WM_UNIT_LINE_FORE_SCHEMECOLOR_INDEX" val="5"/>
  <p:tag name="KSO_WM_UNIT_LINE_FILL_TYPE" val="2"/>
  <p:tag name="KSO_WM_UNIT_USESOURCEFORMAT_APPLY" val="1"/>
</p:tagLst>
</file>

<file path=ppt/tags/tag466.xml><?xml version="1.0" encoding="utf-8"?>
<p:tagLst xmlns:p="http://schemas.openxmlformats.org/presentationml/2006/main">
  <p:tag name="KSO_WM_UNIT_SUBTYPE" val="a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20201494_3*m_h_f*1_2_1"/>
  <p:tag name="KSO_WM_TEMPLATE_CATEGORY" val="diagram"/>
  <p:tag name="KSO_WM_TEMPLATE_INDEX" val="20201494"/>
  <p:tag name="KSO_WM_UNIT_LAYERLEVEL" val="1_1_1"/>
  <p:tag name="KSO_WM_TAG_VERSION" val="1.0"/>
  <p:tag name="KSO_WM_BEAUTIFY_FLAG" val=""/>
  <p:tag name="KSO_WM_UNIT_PRESET_TEXT" val="单击此处添加文本具体内容，简明扼要的阐述您的观点。"/>
  <p:tag name="KSO_WM_UNIT_TEXT_FILL_FORE_SCHEMECOLOR_INDEX" val="13"/>
  <p:tag name="KSO_WM_UNIT_TEXT_FILL_TYPE" val="1"/>
  <p:tag name="KSO_WM_UNIT_USESOURCEFORMAT_APPLY" val="1"/>
</p:tagLst>
</file>

<file path=ppt/tags/tag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01494_3*m_h_i*1_2_1"/>
  <p:tag name="KSO_WM_TEMPLATE_CATEGORY" val="diagram"/>
  <p:tag name="KSO_WM_TEMPLATE_INDEX" val="20201494"/>
  <p:tag name="KSO_WM_UNIT_LAYERLEVEL" val="1_1_1"/>
  <p:tag name="KSO_WM_TAG_VERSION" val="1.0"/>
  <p:tag name="KSO_WM_BEAUTIFY_FLAG" val=""/>
  <p:tag name="KSO_WM_UNIT_TEXT_FILL_FORE_SCHEMECOLOR_INDEX" val="5"/>
  <p:tag name="KSO_WM_UNIT_TEXT_FILL_TYPE" val="1"/>
  <p:tag name="KSO_WM_UNIT_USESOURCEFORMAT_APPLY" val="1"/>
</p:tagLst>
</file>

<file path=ppt/tags/tag46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diagram20201494_3*m_h_a*1_2_1"/>
  <p:tag name="KSO_WM_TEMPLATE_CATEGORY" val="diagram"/>
  <p:tag name="KSO_WM_TEMPLATE_INDEX" val="20201494"/>
  <p:tag name="KSO_WM_UNIT_LAYERLEVEL" val="1_1_1"/>
  <p:tag name="KSO_WM_TAG_VERSION" val="1.0"/>
  <p:tag name="KSO_WM_BEAUTIFY_FLAG" val=""/>
  <p:tag name="KSO_WM_UNIT_PRESET_TEXT" val="添加标题"/>
  <p:tag name="KSO_WM_UNIT_TEXT_FILL_FORE_SCHEMECOLOR_INDEX" val="5"/>
  <p:tag name="KSO_WM_UNIT_TEXT_FILL_TYPE" val="1"/>
  <p:tag name="KSO_WM_UNIT_USESOURCEFORMAT_APPLY" val="1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201494_3*m_h_i*1_3_2"/>
  <p:tag name="KSO_WM_TEMPLATE_CATEGORY" val="diagram"/>
  <p:tag name="KSO_WM_TEMPLATE_INDEX" val="20201494"/>
  <p:tag name="KSO_WM_UNIT_LAYERLEVEL" val="1_1_1"/>
  <p:tag name="KSO_WM_TAG_VERSION" val="1.0"/>
  <p:tag name="KSO_WM_BEAUTIFY_FLAG" val=""/>
  <p:tag name="KSO_WM_UNIT_LINE_FORE_SCHEMECOLOR_INDEX" val="5"/>
  <p:tag name="KSO_WM_UNIT_LINE_FILL_TYPE" val="2"/>
  <p:tag name="KSO_WM_UNIT_USESOURCEFORMAT_APPLY" val="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201494_3*m_h_i*1_3_1"/>
  <p:tag name="KSO_WM_TEMPLATE_CATEGORY" val="diagram"/>
  <p:tag name="KSO_WM_TEMPLATE_INDEX" val="20201494"/>
  <p:tag name="KSO_WM_UNIT_LAYERLEVEL" val="1_1_1"/>
  <p:tag name="KSO_WM_TAG_VERSION" val="1.0"/>
  <p:tag name="KSO_WM_BEAUTIFY_FLAG" val=""/>
  <p:tag name="KSO_WM_UNIT_TEXT_FILL_FORE_SCHEMECOLOR_INDEX" val="5"/>
  <p:tag name="KSO_WM_UNIT_TEXT_FILL_TYPE" val="1"/>
  <p:tag name="KSO_WM_UNIT_USESOURCEFORMAT_APPLY" val="1"/>
</p:tagLst>
</file>

<file path=ppt/tags/tag47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3_1"/>
  <p:tag name="KSO_WM_UNIT_ID" val="diagram20201494_3*m_h_a*1_3_1"/>
  <p:tag name="KSO_WM_TEMPLATE_CATEGORY" val="diagram"/>
  <p:tag name="KSO_WM_TEMPLATE_INDEX" val="20201494"/>
  <p:tag name="KSO_WM_UNIT_LAYERLEVEL" val="1_1_1"/>
  <p:tag name="KSO_WM_TAG_VERSION" val="1.0"/>
  <p:tag name="KSO_WM_BEAUTIFY_FLAG" val=""/>
  <p:tag name="KSO_WM_UNIT_PRESET_TEXT" val="添加标题"/>
  <p:tag name="KSO_WM_UNIT_TEXT_FILL_FORE_SCHEMECOLOR_INDEX" val="5"/>
  <p:tag name="KSO_WM_UNIT_TEXT_FILL_TYPE" val="1"/>
  <p:tag name="KSO_WM_UNIT_USESOURCEFORMAT_APPLY" val="1"/>
</p:tagLst>
</file>

<file path=ppt/tags/tag472.xml><?xml version="1.0" encoding="utf-8"?>
<p:tagLst xmlns:p="http://schemas.openxmlformats.org/presentationml/2006/main">
  <p:tag name="KSO_WM_UNIT_SUBTYPE" val="a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20201494_3*m_h_f*1_3_1"/>
  <p:tag name="KSO_WM_TEMPLATE_CATEGORY" val="diagram"/>
  <p:tag name="KSO_WM_TEMPLATE_INDEX" val="20201494"/>
  <p:tag name="KSO_WM_UNIT_LAYERLEVEL" val="1_1_1"/>
  <p:tag name="KSO_WM_TAG_VERSION" val="1.0"/>
  <p:tag name="KSO_WM_BEAUTIFY_FLAG" val=""/>
  <p:tag name="KSO_WM_UNIT_PRESET_TEXT" val="单击此处添加文本具体内容，简明扼要的阐述您的观点。"/>
  <p:tag name="KSO_WM_UNIT_TEXT_FILL_FORE_SCHEMECOLOR_INDEX" val="13"/>
  <p:tag name="KSO_WM_UNIT_TEXT_FILL_TYPE" val="1"/>
  <p:tag name="KSO_WM_UNIT_USESOURCEFORMAT_APPLY" val="1"/>
</p:tagLst>
</file>

<file path=ppt/tags/tag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2"/>
  <p:tag name="KSO_WM_UNIT_ID" val="diagram20201494_3*m_h_i*1_4_2"/>
  <p:tag name="KSO_WM_TEMPLATE_CATEGORY" val="diagram"/>
  <p:tag name="KSO_WM_TEMPLATE_INDEX" val="20201494"/>
  <p:tag name="KSO_WM_UNIT_LAYERLEVEL" val="1_1_1"/>
  <p:tag name="KSO_WM_TAG_VERSION" val="1.0"/>
  <p:tag name="KSO_WM_BEAUTIFY_FLAG" val=""/>
  <p:tag name="KSO_WM_UNIT_LINE_FORE_SCHEMECOLOR_INDEX" val="5"/>
  <p:tag name="KSO_WM_UNIT_LINE_FILL_TYPE" val="2"/>
  <p:tag name="KSO_WM_UNIT_USESOURCEFORMAT_APPLY" val="1"/>
</p:tagLst>
</file>

<file path=ppt/tags/tag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1"/>
  <p:tag name="KSO_WM_UNIT_ID" val="diagram20201494_3*m_h_i*1_4_1"/>
  <p:tag name="KSO_WM_TEMPLATE_CATEGORY" val="diagram"/>
  <p:tag name="KSO_WM_TEMPLATE_INDEX" val="20201494"/>
  <p:tag name="KSO_WM_UNIT_LAYERLEVEL" val="1_1_1"/>
  <p:tag name="KSO_WM_TAG_VERSION" val="1.0"/>
  <p:tag name="KSO_WM_BEAUTIFY_FLAG" val=""/>
  <p:tag name="KSO_WM_UNIT_TEXT_FILL_FORE_SCHEMECOLOR_INDEX" val="5"/>
  <p:tag name="KSO_WM_UNIT_TEXT_FILL_TYPE" val="1"/>
  <p:tag name="KSO_WM_UNIT_USESOURCEFORMAT_APPLY" val="1"/>
</p:tagLst>
</file>

<file path=ppt/tags/tag47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4_1"/>
  <p:tag name="KSO_WM_UNIT_ID" val="diagram20201494_3*m_h_a*1_4_1"/>
  <p:tag name="KSO_WM_TEMPLATE_CATEGORY" val="diagram"/>
  <p:tag name="KSO_WM_TEMPLATE_INDEX" val="20201494"/>
  <p:tag name="KSO_WM_UNIT_LAYERLEVEL" val="1_1_1"/>
  <p:tag name="KSO_WM_TAG_VERSION" val="1.0"/>
  <p:tag name="KSO_WM_BEAUTIFY_FLAG" val=""/>
  <p:tag name="KSO_WM_UNIT_PRESET_TEXT" val="添加标题"/>
  <p:tag name="KSO_WM_UNIT_TEXT_FILL_FORE_SCHEMECOLOR_INDEX" val="5"/>
  <p:tag name="KSO_WM_UNIT_TEXT_FILL_TYPE" val="1"/>
  <p:tag name="KSO_WM_UNIT_USESOURCEFORMAT_APPLY" val="1"/>
</p:tagLst>
</file>

<file path=ppt/tags/tag476.xml><?xml version="1.0" encoding="utf-8"?>
<p:tagLst xmlns:p="http://schemas.openxmlformats.org/presentationml/2006/main">
  <p:tag name="KSO_WM_UNIT_SUBTYPE" val="a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4_1"/>
  <p:tag name="KSO_WM_UNIT_ID" val="diagram20201494_3*m_h_f*1_4_1"/>
  <p:tag name="KSO_WM_TEMPLATE_CATEGORY" val="diagram"/>
  <p:tag name="KSO_WM_TEMPLATE_INDEX" val="20201494"/>
  <p:tag name="KSO_WM_UNIT_LAYERLEVEL" val="1_1_1"/>
  <p:tag name="KSO_WM_TAG_VERSION" val="1.0"/>
  <p:tag name="KSO_WM_BEAUTIFY_FLAG" val=""/>
  <p:tag name="KSO_WM_UNIT_PRESET_TEXT" val="单击此处添加文本具体内容，简明扼要的阐述您的观点。"/>
  <p:tag name="KSO_WM_UNIT_TEXT_FILL_FORE_SCHEMECOLOR_INDEX" val="13"/>
  <p:tag name="KSO_WM_UNIT_TEXT_FILL_TYPE" val="1"/>
  <p:tag name="KSO_WM_UNIT_USESOURCEFORMAT_APPLY" val="1"/>
</p:tagLst>
</file>

<file path=ppt/tags/tag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1494_3*i*1"/>
  <p:tag name="KSO_WM_TEMPLATE_CATEGORY" val="diagram"/>
  <p:tag name="KSO_WM_TEMPLATE_INDEX" val="20201494"/>
  <p:tag name="KSO_WM_UNIT_LAYERLEVEL" val="1"/>
  <p:tag name="KSO_WM_TAG_VERSION" val="1.0"/>
  <p:tag name="KSO_WM_BEAUTIFY_FLAG" val=""/>
  <p:tag name="KSO_WM_UNIT_FILL_FORE_SCHEMECOLOR_INDEX" val="13"/>
  <p:tag name="KSO_WM_UNIT_FILL_TYPE" val="1"/>
  <p:tag name="KSO_WM_UNIT_USESOURCEFORMAT_APPLY" val="1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36_2*n_h_h_f*1_2_2_1"/>
  <p:tag name="KSO_WM_TEMPLATE_CATEGORY" val="diagram"/>
  <p:tag name="KSO_WM_TEMPLATE_INDEX" val="20231636"/>
  <p:tag name="KSO_WM_UNIT_LAYERLEVEL" val="1_1_1_1"/>
  <p:tag name="KSO_WM_TAG_VERSION" val="3.0"/>
  <p:tag name="KSO_WM_BEAUTIFY_FLAG" val=""/>
  <p:tag name="KSO_WM_UNIT_SUBTYPE" val="a"/>
  <p:tag name="KSO_WM_UNIT_NOCLEAR" val="0"/>
  <p:tag name="KSO_WM_DIAGRAM_GROUP_CODE" val="n1-1"/>
  <p:tag name="KSO_WM_UNIT_TYPE" val="n_h_h_f"/>
  <p:tag name="KSO_WM_UNIT_INDEX" val="1_2_2_1"/>
  <p:tag name="KSO_WM_UNIT_VALUE" val="104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1.1204724409449,&quot;width&quot;:850.4468503937009}"/>
  <p:tag name="KSO_WM_DIAGRAM_COLOR_MATCH_VALUE" val="{&quot;shape&quot;:{&quot;fill&quot;:{&quot;gradient&quot;:[{&quot;brightness&quot;:0,&quot;colorType&quot;:1,&quot;foreColorIndex&quot;:2,&quot;pos&quot;:0,&quot;transparency&quot;:1},{&quot;brightness&quot;:0,&quot;colorType&quot;:1,&quot;foreColorIndex&quot;:6,&quot;pos&quot;:1,&quot;transparency&quot;:0.6000000238418579}],&quot;type&quot;:3},&quot;glow&quot;:{&quot;colorType&quot;:0},&quot;line&quot;:{&quot;gradient&quot;:[{&quot;brightness&quot;:0.800000011920929,&quot;colorType&quot;:1,&quot;foreColorIndex&quot;:6,&quot;pos&quot;:1,&quot;transparency&quot;:1},{&quot;brightness&quot;:-0.25,&quot;colorType&quot;:1,&quot;foreColorIndex&quot;:6,&quot;pos&quot;:0.019999999552965164,&quot;transparency&quot;:0.75}],&quot;type&quot;:2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"/>
  <p:tag name="KSO_WM_UNIT_TEXT_FILL_TYPE" val="1"/>
  <p:tag name="KSO_WM_UNIT_PRESET_TEXT" val="输入你的项正文，文字是您思想的提炼，&#10;请尽量言简意赅的阐述观点"/>
</p:tagLst>
</file>

<file path=ppt/tags/tag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36_2*n_h_h_f*1_2_1_1"/>
  <p:tag name="KSO_WM_TEMPLATE_CATEGORY" val="diagram"/>
  <p:tag name="KSO_WM_TEMPLATE_INDEX" val="20231636"/>
  <p:tag name="KSO_WM_UNIT_LAYERLEVEL" val="1_1_1_1"/>
  <p:tag name="KSO_WM_TAG_VERSION" val="3.0"/>
  <p:tag name="KSO_WM_BEAUTIFY_FLAG" val=""/>
  <p:tag name="KSO_WM_UNIT_SUBTYPE" val="a"/>
  <p:tag name="KSO_WM_UNIT_NOCLEAR" val="0"/>
  <p:tag name="KSO_WM_DIAGRAM_GROUP_CODE" val="n1-1"/>
  <p:tag name="KSO_WM_UNIT_TYPE" val="n_h_h_f"/>
  <p:tag name="KSO_WM_UNIT_INDEX" val="1_2_1_1"/>
  <p:tag name="KSO_WM_UNIT_VALUE" val="116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1.1204724409449,&quot;width&quot;:850.4468503937009}"/>
  <p:tag name="KSO_WM_DIAGRAM_COLOR_MATCH_VALUE" val="{&quot;shape&quot;:{&quot;fill&quot;:{&quot;gradient&quot;:[{&quot;brightness&quot;:0,&quot;colorType&quot;:1,&quot;foreColorIndex&quot;:2,&quot;pos&quot;:0,&quot;transparency&quot;:1},{&quot;brightness&quot;:0,&quot;colorType&quot;:1,&quot;foreColorIndex&quot;:6,&quot;pos&quot;:1,&quot;transparency&quot;:0.6000000238418579}],&quot;type&quot;:3},&quot;glow&quot;:{&quot;colorType&quot;:0},&quot;line&quot;:{&quot;gradient&quot;:[{&quot;brightness&quot;:0.800000011920929,&quot;colorType&quot;:1,&quot;foreColorIndex&quot;:6,&quot;pos&quot;:1,&quot;transparency&quot;:1},{&quot;brightness&quot;:-0.25,&quot;colorType&quot;:1,&quot;foreColorIndex&quot;:6,&quot;pos&quot;:0.019999999552965164,&quot;transparency&quot;:0.75}],&quot;type&quot;:2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"/>
  <p:tag name="KSO_WM_UNIT_TEXT_FILL_TYPE" val="1"/>
  <p:tag name="KSO_WM_UNIT_PRESET_TEXT" val="输入你的项正文，文字是您思想的提炼，&#10;请尽量言简意赅的阐述观点"/>
</p:tagLst>
</file>

<file path=ppt/tags/tag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36_2*n_h_h_f*1_2_3_1"/>
  <p:tag name="KSO_WM_TEMPLATE_CATEGORY" val="diagram"/>
  <p:tag name="KSO_WM_TEMPLATE_INDEX" val="20231636"/>
  <p:tag name="KSO_WM_UNIT_LAYERLEVEL" val="1_1_1_1"/>
  <p:tag name="KSO_WM_TAG_VERSION" val="3.0"/>
  <p:tag name="KSO_WM_BEAUTIFY_FLAG" val=""/>
  <p:tag name="KSO_WM_UNIT_SUBTYPE" val="a"/>
  <p:tag name="KSO_WM_UNIT_NOCLEAR" val="0"/>
  <p:tag name="KSO_WM_DIAGRAM_GROUP_CODE" val="n1-1"/>
  <p:tag name="KSO_WM_UNIT_TYPE" val="n_h_h_f"/>
  <p:tag name="KSO_WM_UNIT_INDEX" val="1_2_3_1"/>
  <p:tag name="KSO_WM_UNIT_VALUE" val="116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1.1204724409449,&quot;width&quot;:850.4468503937009}"/>
  <p:tag name="KSO_WM_DIAGRAM_COLOR_MATCH_VALUE" val="{&quot;shape&quot;:{&quot;fill&quot;:{&quot;gradient&quot;:[{&quot;brightness&quot;:0,&quot;colorType&quot;:1,&quot;foreColorIndex&quot;:2,&quot;pos&quot;:0,&quot;transparency&quot;:1},{&quot;brightness&quot;:0,&quot;colorType&quot;:1,&quot;foreColorIndex&quot;:6,&quot;pos&quot;:1,&quot;transparency&quot;:0.6000000238418579}],&quot;type&quot;:3},&quot;glow&quot;:{&quot;colorType&quot;:0},&quot;line&quot;:{&quot;gradient&quot;:[{&quot;brightness&quot;:0.800000011920929,&quot;colorType&quot;:1,&quot;foreColorIndex&quot;:6,&quot;pos&quot;:1,&quot;transparency&quot;:1},{&quot;brightness&quot;:-0.25,&quot;colorType&quot;:1,&quot;foreColorIndex&quot;:6,&quot;pos&quot;:0.019999999552965164,&quot;transparency&quot;:0.75}],&quot;type&quot;:2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"/>
  <p:tag name="KSO_WM_UNIT_TEXT_FILL_TYPE" val="1"/>
  <p:tag name="KSO_WM_UNIT_PRESET_TEXT" val="输入你的项正文，文字是您思想的提炼，&#10;请尽量言简意赅的阐述观点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2_1"/>
  <p:tag name="KSO_WM_UNIT_ID" val="diagram20231636_2*n_h_h_i*1_2_2_1"/>
  <p:tag name="KSO_WM_TEMPLATE_CATEGORY" val="diagram"/>
  <p:tag name="KSO_WM_TEMPLATE_INDEX" val="20231636"/>
  <p:tag name="KSO_WM_UNIT_LAYERLEVEL" val="1_1_1_1"/>
  <p:tag name="KSO_WM_TAG_VERSION" val="3.0"/>
  <p:tag name="KSO_WM_BEAUTIFY_FLAG" val=""/>
  <p:tag name="KSO_WM_UNIT_TEXT_FILL_FORE_SCHEMECOLOR_INDEX_BRIGHTNESS" val="0.15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1.1204724409449,&quot;width&quot;:850.4468503937009}"/>
  <p:tag name="KSO_WM_DIAGRAM_COLOR_MATCH_VALUE" val="{&quot;shape&quot;:{&quot;fill&quot;:{&quot;gradient&quot;:[{&quot;brightness&quot;:0,&quot;colorType&quot;:1,&quot;foreColorIndex&quot;:6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79000002145767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"/>
  <p:tag name="KSO_WM_UNIT_TEXT_FILL_TYPE" val="1"/>
  <p:tag name="KSO_WM_UNIT_PRESET_TEXT" val="02"/>
</p:tagLst>
</file>

<file path=ppt/tags/tag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3_1"/>
  <p:tag name="KSO_WM_UNIT_ID" val="diagram20231636_2*n_h_h_i*1_2_3_1"/>
  <p:tag name="KSO_WM_TEMPLATE_CATEGORY" val="diagram"/>
  <p:tag name="KSO_WM_TEMPLATE_INDEX" val="20231636"/>
  <p:tag name="KSO_WM_UNIT_LAYERLEVEL" val="1_1_1_1"/>
  <p:tag name="KSO_WM_TAG_VERSION" val="3.0"/>
  <p:tag name="KSO_WM_BEAUTIFY_FLAG" val=""/>
  <p:tag name="KSO_WM_UNIT_TEXT_FILL_FORE_SCHEMECOLOR_INDEX_BRIGHTNESS" val="0.15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1.1204724409449,&quot;width&quot;:850.4468503937009}"/>
  <p:tag name="KSO_WM_DIAGRAM_COLOR_MATCH_VALUE" val="{&quot;shape&quot;:{&quot;fill&quot;:{&quot;gradient&quot;:[{&quot;brightness&quot;:0,&quot;colorType&quot;:1,&quot;foreColorIndex&quot;:6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79000002145767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"/>
  <p:tag name="KSO_WM_UNIT_TEXT_FILL_TYPE" val="1"/>
  <p:tag name="KSO_WM_UNIT_PRESET_TEXT" val="03"/>
</p:tagLst>
</file>

<file path=ppt/tags/tag492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31636_2*n_h_i*1_1_1"/>
  <p:tag name="KSO_WM_TEMPLATE_CATEGORY" val="diagram"/>
  <p:tag name="KSO_WM_TEMPLATE_INDEX" val="20231636"/>
  <p:tag name="KSO_WM_UNIT_LAYERLEVEL" val="1_1_1"/>
  <p:tag name="KSO_WM_TAG_VERSION" val="3.0"/>
  <p:tag name="KSO_WM_DIAGRAM_GROUP_CODE" val="n1-1"/>
  <p:tag name="KSO_WM_UNIT_TYPE" val="n_h_i"/>
  <p:tag name="KSO_WM_UNIT_INDEX" val="1_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1.1204724409449,&quot;width&quot;:850.4468503937009}"/>
  <p:tag name="KSO_WM_DIAGRAM_COLOR_MATCH_VALUE" val="{&quot;shape&quot;:{&quot;fill&quot;:{&quot;solid&quot;:{&quot;brightness&quot;:0,&quot;colorType&quot;:1,&quot;foreColorIndex&quot;:5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493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31636_2*n_h_i*1_1_2"/>
  <p:tag name="KSO_WM_TEMPLATE_CATEGORY" val="diagram"/>
  <p:tag name="KSO_WM_TEMPLATE_INDEX" val="20231636"/>
  <p:tag name="KSO_WM_UNIT_LAYERLEVEL" val="1_1_1"/>
  <p:tag name="KSO_WM_TAG_VERSION" val="3.0"/>
  <p:tag name="KSO_WM_DIAGRAM_GROUP_CODE" val="n1-1"/>
  <p:tag name="KSO_WM_UNIT_TYPE" val="n_h_i"/>
  <p:tag name="KSO_WM_UNIT_INDEX" val="1_1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1.1204724409449,&quot;width&quot;:850.4468503937009}"/>
  <p:tag name="KSO_WM_DIAGRAM_COLOR_MATCH_VALUE" val="{&quot;shape&quot;:{&quot;fill&quot;:{&quot;gradient&quot;:[{&quot;brightness&quot;:0,&quot;colorType&quot;:1,&quot;foreColorIndex&quot;:6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79000002145767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494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31636_2*n_h_i*1_1_3"/>
  <p:tag name="KSO_WM_TEMPLATE_CATEGORY" val="diagram"/>
  <p:tag name="KSO_WM_TEMPLATE_INDEX" val="20231636"/>
  <p:tag name="KSO_WM_UNIT_LAYERLEVEL" val="1_1_1"/>
  <p:tag name="KSO_WM_TAG_VERSION" val="3.0"/>
  <p:tag name="KSO_WM_DIAGRAM_GROUP_CODE" val="n1-1"/>
  <p:tag name="KSO_WM_UNIT_TYPE" val="n_h_i"/>
  <p:tag name="KSO_WM_UNIT_INDEX" val="1_1_3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1.1204724409449,&quot;width&quot;:850.4468503937009}"/>
  <p:tag name="KSO_WM_DIAGRAM_COLOR_MATCH_VALUE" val="{&quot;shape&quot;:{&quot;fill&quot;:{&quot;solid&quot;:{&quot;brightness&quot;:0,&quot;colorType&quot;:1,&quot;foreColorIndex&quot;:5,&quot;transparency&quot;:0.69999998807907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495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31636_2*n_h_a*1_1_1"/>
  <p:tag name="KSO_WM_TEMPLATE_CATEGORY" val="diagram"/>
  <p:tag name="KSO_WM_TEMPLATE_INDEX" val="20231636"/>
  <p:tag name="KSO_WM_UNIT_LAYERLEVEL" val="1_1_1"/>
  <p:tag name="KSO_WM_TAG_VERSION" val="3.0"/>
  <p:tag name="KSO_WM_DIAGRAM_GROUP_CODE" val="n1-1"/>
  <p:tag name="KSO_WM_UNIT_TYPE" val="n_h_a"/>
  <p:tag name="KSO_WM_UNIT_INDEX" val="1_1_1"/>
  <p:tag name="KSO_WM_UNIT_ISCONTENTSTITLE" val="0"/>
  <p:tag name="KSO_WM_UNIT_ISNUMDGMTITLE" val="0"/>
  <p:tag name="KSO_WM_UNIT_NOCLEAR" val="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1.1204724409449,&quot;width&quot;:850.4468503937009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添加&#10;项标题"/>
</p:tagLst>
</file>

<file path=ppt/tags/tag496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2"/>
  <p:tag name="KSO_WM_UNIT_ID" val="diagram20229817_1*a*2"/>
  <p:tag name="KSO_WM_TEMPLATE_CATEGORY" val="diagram"/>
  <p:tag name="KSO_WM_TEMPLATE_INDEX" val="20229817"/>
  <p:tag name="KSO_WM_UNIT_LAYERLEVEL" val="1"/>
  <p:tag name="KSO_WM_TAG_VERSION" val="1.0"/>
  <p:tag name="KSO_WM_BEAUTIFY_FLAG" val=""/>
  <p:tag name="KSO_WM_UNIT_TEXT_FILL_FORE_SCHEMECOLOR_INDEX" val="13"/>
  <p:tag name="KSO_WM_UNIT_TEXT_FILL_TYPE" val="1"/>
  <p:tag name="KSO_WM_UNIT_USESOURCEFORMAT_APPLY" val="1"/>
</p:tagLst>
</file>

<file path=ppt/tags/tag497.xml><?xml version="1.0" encoding="utf-8"?>
<p:tagLst xmlns:p="http://schemas.openxmlformats.org/presentationml/2006/main">
  <p:tag name="KSO_WM_UNIT_SUBTYPE" val="a"/>
  <p:tag name="KSO_WM_UNIT_PRESET_TEXT" val="单击此处输入你的正文文字是您思想的提炼，请尽量言简意赅的阐述观点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29817_1*l_h_f*1_1_1"/>
  <p:tag name="KSO_WM_TEMPLATE_CATEGORY" val="diagram"/>
  <p:tag name="KSO_WM_TEMPLATE_INDEX" val="20229817"/>
  <p:tag name="KSO_WM_UNIT_LAYERLEVEL" val="1_1_1"/>
  <p:tag name="KSO_WM_TAG_VERSION" val="1.0"/>
  <p:tag name="KSO_WM_BEAUTIFY_FLAG" val=""/>
  <p:tag name="KSO_WM_UNIT_TEXT_FILL_FORE_SCHEMECOLOR_INDEX" val="13"/>
  <p:tag name="KSO_WM_UNIT_TEXT_FILL_TYPE" val="1"/>
  <p:tag name="KSO_WM_UNIT_USESOURCEFORMAT_APPLY" val="1"/>
</p:tagLst>
</file>

<file path=ppt/tags/tag498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2"/>
  <p:tag name="KSO_WM_UNIT_ID" val="diagram20229817_1*a*2"/>
  <p:tag name="KSO_WM_TEMPLATE_CATEGORY" val="diagram"/>
  <p:tag name="KSO_WM_TEMPLATE_INDEX" val="20229817"/>
  <p:tag name="KSO_WM_UNIT_LAYERLEVEL" val="1"/>
  <p:tag name="KSO_WM_TAG_VERSION" val="1.0"/>
  <p:tag name="KSO_WM_BEAUTIFY_FLAG" val=""/>
  <p:tag name="KSO_WM_UNIT_TEXT_FILL_FORE_SCHEMECOLOR_INDEX" val="13"/>
  <p:tag name="KSO_WM_UNIT_TEXT_FILL_TYPE" val="1"/>
  <p:tag name="KSO_WM_UNIT_USESOURCEFORMAT_APPLY" val="1"/>
</p:tagLst>
</file>

<file path=ppt/tags/tag499.xml><?xml version="1.0" encoding="utf-8"?>
<p:tagLst xmlns:p="http://schemas.openxmlformats.org/presentationml/2006/main">
  <p:tag name="KSO_WM_UNIT_SUBTYPE" val="a"/>
  <p:tag name="KSO_WM_UNIT_PRESET_TEXT" val="单击此处输入你的正文文字是您思想的提炼，请尽量言简意赅的阐述观点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29817_1*l_h_f*1_1_1"/>
  <p:tag name="KSO_WM_TEMPLATE_CATEGORY" val="diagram"/>
  <p:tag name="KSO_WM_TEMPLATE_INDEX" val="20229817"/>
  <p:tag name="KSO_WM_UNIT_LAYERLEVEL" val="1_1_1"/>
  <p:tag name="KSO_WM_TAG_VERSION" val="1.0"/>
  <p:tag name="KSO_WM_BEAUTIFY_FLAG" val=""/>
  <p:tag name="KSO_WM_UNIT_TEXT_FILL_FORE_SCHEMECOLOR_INDEX" val="13"/>
  <p:tag name="KSO_WM_UNIT_TEXT_FILL_TYPE" val="1"/>
  <p:tag name="KSO_WM_UNIT_USESOURCEFORMAT_APPLY" val="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2"/>
  <p:tag name="KSO_WM_UNIT_ID" val="diagram20229817_1*a*2"/>
  <p:tag name="KSO_WM_TEMPLATE_CATEGORY" val="diagram"/>
  <p:tag name="KSO_WM_TEMPLATE_INDEX" val="20229817"/>
  <p:tag name="KSO_WM_UNIT_LAYERLEVEL" val="1"/>
  <p:tag name="KSO_WM_TAG_VERSION" val="1.0"/>
  <p:tag name="KSO_WM_BEAUTIFY_FLAG" val=""/>
  <p:tag name="KSO_WM_UNIT_TEXT_FILL_FORE_SCHEMECOLOR_INDEX" val="13"/>
  <p:tag name="KSO_WM_UNIT_TEXT_FILL_TYPE" val="1"/>
  <p:tag name="KSO_WM_UNIT_USESOURCEFORMAT_APPLY" val="1"/>
</p:tagLst>
</file>

<file path=ppt/tags/tag501.xml><?xml version="1.0" encoding="utf-8"?>
<p:tagLst xmlns:p="http://schemas.openxmlformats.org/presentationml/2006/main">
  <p:tag name="KSO_WM_UNIT_SUBTYPE" val="a"/>
  <p:tag name="KSO_WM_UNIT_PRESET_TEXT" val="单击此处输入你的正文文字是您思想的提炼，请尽量言简意赅的阐述观点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29817_1*l_h_f*1_1_1"/>
  <p:tag name="KSO_WM_TEMPLATE_CATEGORY" val="diagram"/>
  <p:tag name="KSO_WM_TEMPLATE_INDEX" val="20229817"/>
  <p:tag name="KSO_WM_UNIT_LAYERLEVEL" val="1_1_1"/>
  <p:tag name="KSO_WM_TAG_VERSION" val="1.0"/>
  <p:tag name="KSO_WM_BEAUTIFY_FLAG" val=""/>
  <p:tag name="KSO_WM_UNIT_TEXT_FILL_FORE_SCHEMECOLOR_INDEX" val="13"/>
  <p:tag name="KSO_WM_UNIT_TEXT_FILL_TYPE" val="1"/>
  <p:tag name="KSO_WM_UNIT_USESOURCEFORMAT_APPLY" val="1"/>
</p:tagLst>
</file>

<file path=ppt/tags/tag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1_1"/>
  <p:tag name="KSO_WM_UNIT_ID" val="diagram20231636_2*n_h_h_i*1_2_1_1"/>
  <p:tag name="KSO_WM_TEMPLATE_CATEGORY" val="diagram"/>
  <p:tag name="KSO_WM_TEMPLATE_INDEX" val="20231636"/>
  <p:tag name="KSO_WM_UNIT_LAYERLEVEL" val="1_1_1_1"/>
  <p:tag name="KSO_WM_TAG_VERSION" val="3.0"/>
  <p:tag name="KSO_WM_BEAUTIFY_FLAG" val=""/>
  <p:tag name="KSO_WM_UNIT_TEXT_FILL_FORE_SCHEMECOLOR_INDEX_BRIGHTNESS" val="0.15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1.1204724409449,&quot;width&quot;:850.4468503937009}"/>
  <p:tag name="KSO_WM_DIAGRAM_COLOR_MATCH_VALUE" val="{&quot;shape&quot;:{&quot;fill&quot;:{&quot;gradient&quot;:[{&quot;brightness&quot;:0,&quot;colorType&quot;:1,&quot;foreColorIndex&quot;:6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79000002145767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"/>
  <p:tag name="KSO_WM_UNIT_TEXT_FILL_TYPE" val="1"/>
  <p:tag name="KSO_WM_UNIT_PRESET_TEXT" val="01"/>
</p:tagLst>
</file>

<file path=ppt/tags/tag5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0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diagram20228421_1*h_a*1_1"/>
  <p:tag name="KSO_WM_TEMPLATE_CATEGORY" val="diagram"/>
  <p:tag name="KSO_WM_TEMPLATE_INDEX" val="20228421"/>
  <p:tag name="KSO_WM_UNIT_LAYERLEVEL" val="1_1"/>
  <p:tag name="KSO_WM_TAG_VERSION" val="1.0"/>
  <p:tag name="KSO_WM_BEAUTIFY_FLAG" val=""/>
</p:tagLst>
</file>

<file path=ppt/tags/tag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ID" val="diagram20228421_1*h_i*1_1"/>
  <p:tag name="KSO_WM_TEMPLATE_CATEGORY" val="diagram"/>
  <p:tag name="KSO_WM_TEMPLATE_INDEX" val="20228421"/>
  <p:tag name="KSO_WM_UNIT_LAYERLEVEL" val="1_1"/>
  <p:tag name="KSO_WM_TAG_VERSION" val="1.0"/>
  <p:tag name="KSO_WM_BEAUTIFY_FLAG" val=""/>
</p:tagLst>
</file>

<file path=ppt/tags/tag513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diagram20228421_1*h_a*2_1"/>
  <p:tag name="KSO_WM_TEMPLATE_CATEGORY" val="diagram"/>
  <p:tag name="KSO_WM_TEMPLATE_INDEX" val="20228421"/>
  <p:tag name="KSO_WM_UNIT_LAYERLEVEL" val="1_1"/>
  <p:tag name="KSO_WM_TAG_VERSION" val="1.0"/>
  <p:tag name="KSO_WM_BEAUTIFY_FLAG" val=""/>
</p:tagLst>
</file>

<file path=ppt/tags/tag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3_1"/>
  <p:tag name="KSO_WM_UNIT_ID" val="diagram20228421_1*h_i*3_1"/>
  <p:tag name="KSO_WM_TEMPLATE_CATEGORY" val="diagram"/>
  <p:tag name="KSO_WM_TEMPLATE_INDEX" val="20228421"/>
  <p:tag name="KSO_WM_UNIT_LAYERLEVEL" val="1_1"/>
  <p:tag name="KSO_WM_TAG_VERSION" val="1.0"/>
  <p:tag name="KSO_WM_BEAUTIFY_FLAG" val=""/>
</p:tagLst>
</file>

<file path=ppt/tags/tag515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3_1"/>
  <p:tag name="KSO_WM_UNIT_ID" val="diagram20228421_1*h_a*3_1"/>
  <p:tag name="KSO_WM_TEMPLATE_CATEGORY" val="diagram"/>
  <p:tag name="KSO_WM_TEMPLATE_INDEX" val="20228421"/>
  <p:tag name="KSO_WM_UNIT_LAYERLEVEL" val="1_1"/>
  <p:tag name="KSO_WM_TAG_VERSION" val="1.0"/>
  <p:tag name="KSO_WM_BEAUTIFY_FLAG" val=""/>
</p:tagLst>
</file>

<file path=ppt/tags/tag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1"/>
  <p:tag name="KSO_WM_UNIT_ID" val="diagram20228421_1*h_i*2_1"/>
  <p:tag name="KSO_WM_TEMPLATE_CATEGORY" val="diagram"/>
  <p:tag name="KSO_WM_TEMPLATE_INDEX" val="20228421"/>
  <p:tag name="KSO_WM_UNIT_LAYERLEVEL" val="1_1"/>
  <p:tag name="KSO_WM_TAG_VERSION" val="1.0"/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；根据需要可酌情增减文字以便观"/>
  <p:tag name="KSO_WM_UNIT_NOCLEAR" val="0"/>
  <p:tag name="KSO_WM_UNIT_VALUE" val="72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28421_1*h_f*1_1"/>
  <p:tag name="KSO_WM_TEMPLATE_CATEGORY" val="diagram"/>
  <p:tag name="KSO_WM_TEMPLATE_INDEX" val="20228421"/>
  <p:tag name="KSO_WM_UNIT_LAYERLEVEL" val="1_1"/>
  <p:tag name="KSO_WM_TAG_VERSION" val="1.0"/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；根据需要可酌情增减文字以便观"/>
  <p:tag name="KSO_WM_UNIT_NOCLEAR" val="0"/>
  <p:tag name="KSO_WM_UNIT_VALUE" val="72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3_1"/>
  <p:tag name="KSO_WM_UNIT_ID" val="diagram20228421_1*h_f*3_1"/>
  <p:tag name="KSO_WM_TEMPLATE_CATEGORY" val="diagram"/>
  <p:tag name="KSO_WM_TEMPLATE_INDEX" val="20228421"/>
  <p:tag name="KSO_WM_UNIT_LAYERLEVEL" val="1_1"/>
  <p:tag name="KSO_WM_TAG_VERSION" val="1.0"/>
  <p:tag name="KSO_WM_BEAUTIFY_FLAG" val=""/>
</p:tagLst>
</file>

<file path=ppt/tags/tag521.xml><?xml version="1.0" encoding="utf-8"?>
<p:tagLst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；根据需要可酌情增减文字以便观"/>
  <p:tag name="KSO_WM_UNIT_NOCLEAR" val="0"/>
  <p:tag name="KSO_WM_UNIT_VALUE" val="72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diagram20228421_1*h_f*2_1"/>
  <p:tag name="KSO_WM_TEMPLATE_CATEGORY" val="diagram"/>
  <p:tag name="KSO_WM_TEMPLATE_INDEX" val="20228421"/>
  <p:tag name="KSO_WM_UNIT_LAYERLEVEL" val="1_1"/>
  <p:tag name="KSO_WM_TAG_VERSION" val="1.0"/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2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  <p:tag name="KSO_WM_UNIT_ISCONTENTSTITLE" val="0"/>
  <p:tag name="KSO_WM_UNIT_ISNUMDGMTITLE" val="0"/>
  <p:tag name="KSO_WM_UNIT_PRESET_TEXT" val="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2"/>
  <p:tag name="KSO_WM_UNIT_ID" val="diagram20229849_1*a*2"/>
  <p:tag name="KSO_WM_TEMPLATE_CATEGORY" val="diagram"/>
  <p:tag name="KSO_WM_TEMPLATE_INDEX" val="20229849"/>
  <p:tag name="KSO_WM_UNIT_LAYERLEVEL" val="1"/>
  <p:tag name="KSO_WM_TAG_VERSION" val="1.0"/>
</p:tagLst>
</file>

<file path=ppt/tags/tag529.xml><?xml version="1.0" encoding="utf-8"?>
<p:tagLst xmlns:p="http://schemas.openxmlformats.org/presentationml/2006/main">
  <p:tag name="KSO_WM_BEAUTIFY_FLAG" val=""/>
  <p:tag name="KSO_WM_UNIT_SUBTYPE" val="a"/>
  <p:tag name="KSO_WM_UNIT_PRESET_TEXT" val="单击此处输入正文，为了最终演示发布的良好效果，请尽量言简意赅的阐述观点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29849_1*f*1"/>
  <p:tag name="KSO_WM_TEMPLATE_CATEGORY" val="diagram"/>
  <p:tag name="KSO_WM_TEMPLATE_INDEX" val="20229849"/>
  <p:tag name="KSO_WM_UNIT_LAYERLEVEL" val="1"/>
  <p:tag name="KSO_WM_TAG_VERSION" val="1.0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29849_1*i*3"/>
  <p:tag name="KSO_WM_TEMPLATE_CATEGORY" val="diagram"/>
  <p:tag name="KSO_WM_TEMPLATE_INDEX" val="20229849"/>
  <p:tag name="KSO_WM_UNIT_LAYERLEVEL" val="1"/>
  <p:tag name="KSO_WM_TAG_VERSION" val="1.0"/>
  <p:tag name="KSO_WM_UNIT_TYPE" val="i"/>
  <p:tag name="KSO_WM_UNIT_INDEX" val="3"/>
</p:tagLst>
</file>

<file path=ppt/tags/tag531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29849_1*i*4"/>
  <p:tag name="KSO_WM_TEMPLATE_CATEGORY" val="diagram"/>
  <p:tag name="KSO_WM_TEMPLATE_INDEX" val="20229849"/>
  <p:tag name="KSO_WM_UNIT_LAYERLEVEL" val="1"/>
  <p:tag name="KSO_WM_TAG_VERSION" val="1.0"/>
  <p:tag name="KSO_WM_UNIT_TYPE" val="i"/>
  <p:tag name="KSO_WM_UNIT_INDEX" val="4"/>
</p:tagLst>
</file>

<file path=ppt/tags/tag532.xml><?xml version="1.0" encoding="utf-8"?>
<p:tagLst xmlns:p="http://schemas.openxmlformats.org/presentationml/2006/main">
  <p:tag name="KSO_WM_BEAUTIFY_FLAG" val=""/>
  <p:tag name="KSO_WM_UNIT_ISCONTENTSTITLE" val="0"/>
  <p:tag name="KSO_WM_UNIT_ISNUMDGMTITLE" val="0"/>
  <p:tag name="KSO_WM_UNIT_PRESET_TEXT" val="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2"/>
  <p:tag name="KSO_WM_UNIT_ID" val="diagram20229849_1*a*2"/>
  <p:tag name="KSO_WM_TEMPLATE_CATEGORY" val="diagram"/>
  <p:tag name="KSO_WM_TEMPLATE_INDEX" val="20229849"/>
  <p:tag name="KSO_WM_UNIT_LAYERLEVEL" val="1"/>
  <p:tag name="KSO_WM_TAG_VERSION" val="1.0"/>
</p:tagLst>
</file>

<file path=ppt/tags/tag533.xml><?xml version="1.0" encoding="utf-8"?>
<p:tagLst xmlns:p="http://schemas.openxmlformats.org/presentationml/2006/main">
  <p:tag name="KSO_WM_BEAUTIFY_FLAG" val=""/>
  <p:tag name="KSO_WM_UNIT_SUBTYPE" val="a"/>
  <p:tag name="KSO_WM_UNIT_PRESET_TEXT" val="单击此处输入正文，为了最终演示发布的良好效果，请尽量言简意赅的阐述观点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29849_1*f*1"/>
  <p:tag name="KSO_WM_TEMPLATE_CATEGORY" val="diagram"/>
  <p:tag name="KSO_WM_TEMPLATE_INDEX" val="20229849"/>
  <p:tag name="KSO_WM_UNIT_LAYERLEVEL" val="1"/>
  <p:tag name="KSO_WM_TAG_VERSION" val="1.0"/>
</p:tagLst>
</file>

<file path=ppt/tags/tag534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29849_1*i*3"/>
  <p:tag name="KSO_WM_TEMPLATE_CATEGORY" val="diagram"/>
  <p:tag name="KSO_WM_TEMPLATE_INDEX" val="20229849"/>
  <p:tag name="KSO_WM_UNIT_LAYERLEVEL" val="1"/>
  <p:tag name="KSO_WM_TAG_VERSION" val="1.0"/>
  <p:tag name="KSO_WM_UNIT_TYPE" val="i"/>
  <p:tag name="KSO_WM_UNIT_INDEX" val="3"/>
</p:tagLst>
</file>

<file path=ppt/tags/tag535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29849_1*i*4"/>
  <p:tag name="KSO_WM_TEMPLATE_CATEGORY" val="diagram"/>
  <p:tag name="KSO_WM_TEMPLATE_INDEX" val="20229849"/>
  <p:tag name="KSO_WM_UNIT_LAYERLEVEL" val="1"/>
  <p:tag name="KSO_WM_TAG_VERSION" val="1.0"/>
  <p:tag name="KSO_WM_UNIT_TYPE" val="i"/>
  <p:tag name="KSO_WM_UNIT_INDEX" val="4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38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30957_3*n_h_i*1_1_1"/>
  <p:tag name="KSO_WM_TEMPLATE_CATEGORY" val="diagram"/>
  <p:tag name="KSO_WM_TEMPLATE_INDEX" val="2023095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i"/>
  <p:tag name="KSO_WM_UNIT_INDEX" val="1_1_1"/>
  <p:tag name="KSO_WM_UNIT_FILL_FORE_SCHEMECOLOR_INDEX" val="5"/>
  <p:tag name="KSO_WM_DIAGRAM_MAX_ITEMCNT" val="6"/>
  <p:tag name="KSO_WM_DIAGRAM_MIN_ITEMCNT" val="2"/>
  <p:tag name="KSO_WM_DIAGRAM_VIRTUALLY_FRAME" val="{&quot;height&quot;:342,&quot;width&quot;:852.0500000000001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49000000953674316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3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30957_3*n_h_i*1_1_2"/>
  <p:tag name="KSO_WM_TEMPLATE_CATEGORY" val="diagram"/>
  <p:tag name="KSO_WM_TEMPLATE_INDEX" val="2023095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i"/>
  <p:tag name="KSO_WM_UNIT_INDEX" val="1_1_2"/>
  <p:tag name="KSO_WM_UNIT_FILL_FORE_SCHEMECOLOR_INDEX" val="5"/>
  <p:tag name="KSO_WM_DIAGRAM_MAX_ITEMCNT" val="6"/>
  <p:tag name="KSO_WM_DIAGRAM_MIN_ITEMCNT" val="2"/>
  <p:tag name="KSO_WM_DIAGRAM_VIRTUALLY_FRAME" val="{&quot;height&quot;:342,&quot;width&quot;:852.0500000000001}"/>
  <p:tag name="KSO_WM_DIAGRAM_COLOR_MATCH_VALUE" val="{&quot;shape&quot;:{&quot;fill&quot;:{&quot;solid&quot;:{&quot;brightness&quot;:0.800000011920929,&quot;colorType&quot;:1,&quot;foreColorIndex&quot;:5,&quot;transparency&quot;:0.400000005960464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46.xml><?xml version="1.0" encoding="utf-8"?>
<p:tagLst xmlns:p="http://schemas.openxmlformats.org/presentationml/2006/main">
  <p:tag name="KSO_WM_BEAUTIFY_FLAG" val="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4"/>
  <p:tag name="KSO_WM_UNIT_ID" val="diagram20230957_3*n_h_i*1_1_4"/>
  <p:tag name="KSO_WM_TEMPLATE_CATEGORY" val="diagram"/>
  <p:tag name="KSO_WM_TEMPLATE_INDEX" val="20230957"/>
  <p:tag name="KSO_WM_UNIT_LAYERLEVEL" val="1_1_1"/>
  <p:tag name="KSO_WM_TAG_VERSION" val="3.0"/>
  <p:tag name="KSO_WM_UNIT_FILL_FORE_SCHEMECOLOR_INDEX" val="5"/>
  <p:tag name="KSO_WM_DIAGRAM_MAX_ITEMCNT" val="6"/>
  <p:tag name="KSO_WM_DIAGRAM_MIN_ITEMCNT" val="2"/>
  <p:tag name="KSO_WM_DIAGRAM_VIRTUALLY_FRAME" val="{&quot;height&quot;:342,&quot;width&quot;:852.0500000000001}"/>
  <p:tag name="KSO_WM_DIAGRAM_COLOR_MATCH_VALUE" val="{&quot;shape&quot;:{&quot;fill&quot;:{&quot;gradient&quot;:[{&quot;brightness&quot;:0,&quot;colorType&quot;:1,&quot;foreColorIndex&quot;:5,&quot;pos&quot;:1,&quot;transparency&quot;:0},{&quot;brightness&quot;:0.20000000298023224,&quot;colorType&quot;:1,&quot;foreColorIndex&quot;:5,&quot;pos&quot;:0.5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47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30957_3*n_h_i*1_1_3"/>
  <p:tag name="KSO_WM_TEMPLATE_CATEGORY" val="diagram"/>
  <p:tag name="KSO_WM_TEMPLATE_INDEX" val="2023095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i"/>
  <p:tag name="KSO_WM_UNIT_INDEX" val="1_1_3"/>
  <p:tag name="KSO_WM_UNIT_LINE_FORE_SCHEMECOLOR_INDEX" val="5"/>
  <p:tag name="KSO_WM_DIAGRAM_MAX_ITEMCNT" val="6"/>
  <p:tag name="KSO_WM_DIAGRAM_MIN_ITEMCNT" val="2"/>
  <p:tag name="KSO_WM_DIAGRAM_VIRTUALLY_FRAME" val="{&quot;height&quot;:342,&quot;width&quot;:852.0500000000001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48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30957_3*n_h_h_i*1_2_1_2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1_2"/>
  <p:tag name="KSO_WM_DIAGRAM_MAX_ITEMCNT" val="6"/>
  <p:tag name="KSO_WM_DIAGRAM_MIN_ITEMCNT" val="2"/>
  <p:tag name="KSO_WM_DIAGRAM_VIRTUALLY_FRAME" val="{&quot;height&quot;:342,&quot;width&quot;:852.0500000000001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6000000238418579,&quot;transparency&quot;:0}],&quot;type&quot;:2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49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30957_3*n_h_h_i*1_2_3_1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3_1"/>
  <p:tag name="KSO_WM_UNIT_FILL_FORE_SCHEMECOLOR_INDEX" val="5"/>
  <p:tag name="KSO_WM_DIAGRAM_MAX_ITEMCNT" val="6"/>
  <p:tag name="KSO_WM_DIAGRAM_MIN_ITEMCNT" val="2"/>
  <p:tag name="KSO_WM_DIAGRAM_VIRTUALLY_FRAME" val="{&quot;height&quot;:342,&quot;width&quot;:852.0500000000001}"/>
  <p:tag name="KSO_WM_DIAGRAM_COLOR_MATCH_VALUE" val="{&quot;shape&quot;:{&quot;fill&quot;:{&quot;gradient&quot;:[{&quot;brightness&quot;:0.20000000298023224,&quot;colorType&quot;:1,&quot;foreColorIndex&quot;:5,&quot;pos&quot;:0.5,&quot;transparency&quot;:0},{&quot;brightness&quot;:0,&quot;colorType&quot;:1,&quot;foreColorIndex&quot;:5,&quot;pos&quot;:1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30957_3*n_h_h_i*1_2_4_1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4_1"/>
  <p:tag name="KSO_WM_UNIT_FILL_FORE_SCHEMECOLOR_INDEX" val="5"/>
  <p:tag name="KSO_WM_DIAGRAM_MAX_ITEMCNT" val="6"/>
  <p:tag name="KSO_WM_DIAGRAM_MIN_ITEMCNT" val="2"/>
  <p:tag name="KSO_WM_DIAGRAM_VIRTUALLY_FRAME" val="{&quot;height&quot;:342,&quot;width&quot;:852.0500000000001}"/>
  <p:tag name="KSO_WM_DIAGRAM_COLOR_MATCH_VALUE" val="{&quot;shape&quot;:{&quot;fill&quot;:{&quot;gradient&quot;:[{&quot;brightness&quot;:0.20000000298023224,&quot;colorType&quot;:1,&quot;foreColorIndex&quot;:5,&quot;pos&quot;:0.5,&quot;transparency&quot;:0},{&quot;brightness&quot;:0,&quot;colorType&quot;:1,&quot;foreColorIndex&quot;:5,&quot;pos&quot;:1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51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30957_3*n_h_h_i*1_2_1_1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1_1"/>
  <p:tag name="KSO_WM_UNIT_FILL_FORE_SCHEMECOLOR_INDEX" val="5"/>
  <p:tag name="KSO_WM_DIAGRAM_MAX_ITEMCNT" val="6"/>
  <p:tag name="KSO_WM_DIAGRAM_MIN_ITEMCNT" val="2"/>
  <p:tag name="KSO_WM_DIAGRAM_VIRTUALLY_FRAME" val="{&quot;height&quot;:342,&quot;width&quot;:852.0500000000001}"/>
  <p:tag name="KSO_WM_DIAGRAM_COLOR_MATCH_VALUE" val="{&quot;shape&quot;:{&quot;fill&quot;:{&quot;gradient&quot;:[{&quot;brightness&quot;:0.20000000298023224,&quot;colorType&quot;:1,&quot;foreColorIndex&quot;:5,&quot;pos&quot;:0.5,&quot;transparency&quot;:0},{&quot;brightness&quot;:0,&quot;colorType&quot;:1,&quot;foreColorIndex&quot;:5,&quot;pos&quot;:1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52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30957_3*n_h_h_i*1_2_2_1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2_1"/>
  <p:tag name="KSO_WM_UNIT_FILL_FORE_SCHEMECOLOR_INDEX" val="5"/>
  <p:tag name="KSO_WM_DIAGRAM_MAX_ITEMCNT" val="6"/>
  <p:tag name="KSO_WM_DIAGRAM_MIN_ITEMCNT" val="2"/>
  <p:tag name="KSO_WM_DIAGRAM_VIRTUALLY_FRAME" val="{&quot;height&quot;:342,&quot;width&quot;:852.0500000000001}"/>
  <p:tag name="KSO_WM_DIAGRAM_COLOR_MATCH_VALUE" val="{&quot;shape&quot;:{&quot;fill&quot;:{&quot;gradient&quot;:[{&quot;brightness&quot;:0.20000000298023224,&quot;colorType&quot;:1,&quot;foreColorIndex&quot;:5,&quot;pos&quot;:0.5,&quot;transparency&quot;:0},{&quot;brightness&quot;:0,&quot;colorType&quot;:1,&quot;foreColorIndex&quot;:5,&quot;pos&quot;:1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5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0957_3*n_h_h_a*1_2_1_1"/>
  <p:tag name="KSO_WM_TEMPLATE_CATEGORY" val="diagram"/>
  <p:tag name="KSO_WM_TEMPLATE_INDEX" val="20230957"/>
  <p:tag name="KSO_WM_UNIT_LAYERLEVEL" val="1_1_1_1"/>
  <p:tag name="KSO_WM_TAG_VERSION" val="3.0"/>
  <p:tag name="KSO_WM_BEAUTIFY_FLAG" val=""/>
  <p:tag name="KSO_WM_DIAGRAM_VERSION" val="3"/>
  <p:tag name="KSO_WM_DIAGRAM_COLOR_TRICK" val="1"/>
  <p:tag name="KSO_WM_DIAGRAM_COLOR_TEXT_CAN_REMOVE" val="n"/>
  <p:tag name="KSO_WM_DIAGRAM_GROUP_CODE" val="n1-1"/>
  <p:tag name="KSO_WM_UNIT_PRESET_TEXT" val="添加项标题"/>
  <p:tag name="KSO_WM_UNIT_TEXT_FILL_FORE_SCHEMECOLOR_INDEX" val="5"/>
  <p:tag name="KSO_WM_DIAGRAM_MAX_ITEMCNT" val="6"/>
  <p:tag name="KSO_WM_DIAGRAM_MIN_ITEMCNT" val="2"/>
  <p:tag name="KSO_WM_DIAGRAM_VIRTUALLY_FRAME" val="{&quot;height&quot;:342,&quot;width&quot;:852.050000000000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5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4_1"/>
  <p:tag name="KSO_WM_UNIT_ID" val="diagram20230957_3*n_h_h_a*1_2_4_1"/>
  <p:tag name="KSO_WM_TEMPLATE_CATEGORY" val="diagram"/>
  <p:tag name="KSO_WM_TEMPLATE_INDEX" val="20230957"/>
  <p:tag name="KSO_WM_UNIT_LAYERLEVEL" val="1_1_1_1"/>
  <p:tag name="KSO_WM_TAG_VERSION" val="3.0"/>
  <p:tag name="KSO_WM_BEAUTIFY_FLAG" val=""/>
  <p:tag name="KSO_WM_DIAGRAM_VERSION" val="3"/>
  <p:tag name="KSO_WM_DIAGRAM_COLOR_TRICK" val="1"/>
  <p:tag name="KSO_WM_DIAGRAM_COLOR_TEXT_CAN_REMOVE" val="n"/>
  <p:tag name="KSO_WM_DIAGRAM_GROUP_CODE" val="n1-1"/>
  <p:tag name="KSO_WM_UNIT_PRESET_TEXT" val="添加项标题"/>
  <p:tag name="KSO_WM_UNIT_TEXT_FILL_FORE_SCHEMECOLOR_INDEX" val="5"/>
  <p:tag name="KSO_WM_DIAGRAM_MAX_ITEMCNT" val="6"/>
  <p:tag name="KSO_WM_DIAGRAM_MIN_ITEMCNT" val="2"/>
  <p:tag name="KSO_WM_DIAGRAM_VIRTUALLY_FRAME" val="{&quot;height&quot;:342,&quot;width&quot;:852.050000000000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5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2_1"/>
  <p:tag name="KSO_WM_UNIT_ID" val="diagram20230957_3*n_h_h_a*1_2_2_1"/>
  <p:tag name="KSO_WM_TEMPLATE_CATEGORY" val="diagram"/>
  <p:tag name="KSO_WM_TEMPLATE_INDEX" val="20230957"/>
  <p:tag name="KSO_WM_UNIT_LAYERLEVEL" val="1_1_1_1"/>
  <p:tag name="KSO_WM_TAG_VERSION" val="3.0"/>
  <p:tag name="KSO_WM_BEAUTIFY_FLAG" val=""/>
  <p:tag name="KSO_WM_DIAGRAM_VERSION" val="3"/>
  <p:tag name="KSO_WM_DIAGRAM_COLOR_TRICK" val="1"/>
  <p:tag name="KSO_WM_DIAGRAM_COLOR_TEXT_CAN_REMOVE" val="n"/>
  <p:tag name="KSO_WM_DIAGRAM_GROUP_CODE" val="n1-1"/>
  <p:tag name="KSO_WM_UNIT_PRESET_TEXT" val="添加项标题"/>
  <p:tag name="KSO_WM_UNIT_TEXT_FILL_FORE_SCHEMECOLOR_INDEX" val="5"/>
  <p:tag name="KSO_WM_DIAGRAM_MAX_ITEMCNT" val="6"/>
  <p:tag name="KSO_WM_DIAGRAM_MIN_ITEMCNT" val="2"/>
  <p:tag name="KSO_WM_DIAGRAM_VIRTUALLY_FRAME" val="{&quot;height&quot;:342,&quot;width&quot;:852.050000000000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5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3_1"/>
  <p:tag name="KSO_WM_UNIT_ID" val="diagram20230957_3*n_h_h_a*1_2_3_1"/>
  <p:tag name="KSO_WM_TEMPLATE_CATEGORY" val="diagram"/>
  <p:tag name="KSO_WM_TEMPLATE_INDEX" val="20230957"/>
  <p:tag name="KSO_WM_UNIT_LAYERLEVEL" val="1_1_1_1"/>
  <p:tag name="KSO_WM_TAG_VERSION" val="3.0"/>
  <p:tag name="KSO_WM_BEAUTIFY_FLAG" val=""/>
  <p:tag name="KSO_WM_DIAGRAM_VERSION" val="3"/>
  <p:tag name="KSO_WM_DIAGRAM_COLOR_TRICK" val="1"/>
  <p:tag name="KSO_WM_DIAGRAM_COLOR_TEXT_CAN_REMOVE" val="n"/>
  <p:tag name="KSO_WM_DIAGRAM_GROUP_CODE" val="n1-1"/>
  <p:tag name="KSO_WM_UNIT_PRESET_TEXT" val="添加项标题"/>
  <p:tag name="KSO_WM_UNIT_TEXT_FILL_FORE_SCHEMECOLOR_INDEX" val="5"/>
  <p:tag name="KSO_WM_DIAGRAM_MAX_ITEMCNT" val="6"/>
  <p:tag name="KSO_WM_DIAGRAM_MIN_ITEMCNT" val="2"/>
  <p:tag name="KSO_WM_DIAGRAM_VIRTUALLY_FRAME" val="{&quot;height&quot;:342,&quot;width&quot;:852.050000000000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57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30957_3*n_h_h_i*1_2_2_2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2_2"/>
  <p:tag name="KSO_WM_DIAGRAM_MAX_ITEMCNT" val="6"/>
  <p:tag name="KSO_WM_DIAGRAM_MIN_ITEMCNT" val="2"/>
  <p:tag name="KSO_WM_DIAGRAM_VIRTUALLY_FRAME" val="{&quot;height&quot;:342,&quot;width&quot;:852.0500000000001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6000000238418579,&quot;transparency&quot;:0}],&quot;type&quot;:2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58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30957_3*n_h_h_i*1_2_3_2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3_2"/>
  <p:tag name="KSO_WM_DIAGRAM_MAX_ITEMCNT" val="6"/>
  <p:tag name="KSO_WM_DIAGRAM_MIN_ITEMCNT" val="2"/>
  <p:tag name="KSO_WM_DIAGRAM_VIRTUALLY_FRAME" val="{&quot;height&quot;:342,&quot;width&quot;:852.0500000000001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6000000238418579,&quot;transparency&quot;:0}],&quot;type&quot;:2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59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30957_3*n_h_h_i*1_2_4_2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4_2"/>
  <p:tag name="KSO_WM_DIAGRAM_MAX_ITEMCNT" val="6"/>
  <p:tag name="KSO_WM_DIAGRAM_MIN_ITEMCNT" val="2"/>
  <p:tag name="KSO_WM_DIAGRAM_VIRTUALLY_FRAME" val="{&quot;height&quot;:342,&quot;width&quot;:852.0500000000001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6000000238418579,&quot;transparency&quot;:0}],&quot;type&quot;:2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a"/>
  <p:tag name="KSO_WM_UNIT_INDEX" val="1_1_1"/>
  <p:tag name="KSO_WM_UNIT_ID" val="diagram20230957_3*n_h_a*1_1_1"/>
  <p:tag name="KSO_WM_TEMPLATE_CATEGORY" val="diagram"/>
  <p:tag name="KSO_WM_TEMPLATE_INDEX" val="20230957"/>
  <p:tag name="KSO_WM_UNIT_LAYERLEVEL" val="1_1_1"/>
  <p:tag name="KSO_WM_TAG_VERSION" val="3.0"/>
  <p:tag name="KSO_WM_BEAUTIFY_FLAG" val=""/>
  <p:tag name="KSO_WM_DIAGRAM_VERSION" val="3"/>
  <p:tag name="KSO_WM_DIAGRAM_COLOR_TRICK" val="1"/>
  <p:tag name="KSO_WM_DIAGRAM_COLOR_TEXT_CAN_REMOVE" val="n"/>
  <p:tag name="KSO_WM_DIAGRAM_GROUP_CODE" val="n1-1"/>
  <p:tag name="KSO_WM_UNIT_PRESET_TEXT" val="添加标题"/>
  <p:tag name="KSO_WM_DIAGRAM_MAX_ITEMCNT" val="6"/>
  <p:tag name="KSO_WM_DIAGRAM_MIN_ITEMCNT" val="2"/>
  <p:tag name="KSO_WM_DIAGRAM_VIRTUALLY_FRAME" val="{&quot;height&quot;:342,&quot;width&quot;:852.050000000000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0957_3*n_h_h_f*1_2_1_1"/>
  <p:tag name="KSO_WM_TEMPLATE_CATEGORY" val="diagram"/>
  <p:tag name="KSO_WM_TEMPLATE_INDEX" val="20230957"/>
  <p:tag name="KSO_WM_UNIT_LAYERLEVEL" val="1_1_1_1"/>
  <p:tag name="KSO_WM_TAG_VERSION" val="3.0"/>
  <p:tag name="KSO_WM_BEAUTIFY_FLAG" val=""/>
  <p:tag name="KSO_WM_DIAGRAM_VERSION" val="3"/>
  <p:tag name="KSO_WM_DIAGRAM_COLOR_TRICK" val="1"/>
  <p:tag name="KSO_WM_DIAGRAM_COLOR_TEXT_CAN_REMOVE" val="n"/>
  <p:tag name="KSO_WM_DIAGRAM_GROUP_CODE" val="n1-1"/>
  <p:tag name="KSO_WM_UNIT_PRESET_TEXT" val="单击此处输入你的智能图形项正文文字是您思想的提炼"/>
  <p:tag name="KSO_WM_DIAGRAM_MAX_ITEMCNT" val="6"/>
  <p:tag name="KSO_WM_DIAGRAM_MIN_ITEMCNT" val="2"/>
  <p:tag name="KSO_WM_DIAGRAM_VIRTUALLY_FRAME" val="{&quot;height&quot;:342,&quot;width&quot;:852.050000000000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6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4_1"/>
  <p:tag name="KSO_WM_UNIT_ID" val="diagram20230957_3*n_h_h_f*1_2_4_1"/>
  <p:tag name="KSO_WM_TEMPLATE_CATEGORY" val="diagram"/>
  <p:tag name="KSO_WM_TEMPLATE_INDEX" val="20230957"/>
  <p:tag name="KSO_WM_UNIT_LAYERLEVEL" val="1_1_1_1"/>
  <p:tag name="KSO_WM_TAG_VERSION" val="3.0"/>
  <p:tag name="KSO_WM_BEAUTIFY_FLAG" val=""/>
  <p:tag name="KSO_WM_DIAGRAM_VERSION" val="3"/>
  <p:tag name="KSO_WM_DIAGRAM_COLOR_TRICK" val="1"/>
  <p:tag name="KSO_WM_DIAGRAM_COLOR_TEXT_CAN_REMOVE" val="n"/>
  <p:tag name="KSO_WM_DIAGRAM_GROUP_CODE" val="n1-1"/>
  <p:tag name="KSO_WM_UNIT_PRESET_TEXT" val="单击此处输入你的智能图形项正文文字是您思想的提炼"/>
  <p:tag name="KSO_WM_DIAGRAM_MAX_ITEMCNT" val="6"/>
  <p:tag name="KSO_WM_DIAGRAM_MIN_ITEMCNT" val="2"/>
  <p:tag name="KSO_WM_DIAGRAM_VIRTUALLY_FRAME" val="{&quot;height&quot;:342,&quot;width&quot;:852.050000000000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6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2_1"/>
  <p:tag name="KSO_WM_UNIT_ID" val="diagram20230957_3*n_h_h_f*1_2_2_1"/>
  <p:tag name="KSO_WM_TEMPLATE_CATEGORY" val="diagram"/>
  <p:tag name="KSO_WM_TEMPLATE_INDEX" val="20230957"/>
  <p:tag name="KSO_WM_UNIT_LAYERLEVEL" val="1_1_1_1"/>
  <p:tag name="KSO_WM_TAG_VERSION" val="3.0"/>
  <p:tag name="KSO_WM_BEAUTIFY_FLAG" val=""/>
  <p:tag name="KSO_WM_DIAGRAM_VERSION" val="3"/>
  <p:tag name="KSO_WM_DIAGRAM_COLOR_TRICK" val="1"/>
  <p:tag name="KSO_WM_DIAGRAM_COLOR_TEXT_CAN_REMOVE" val="n"/>
  <p:tag name="KSO_WM_DIAGRAM_GROUP_CODE" val="n1-1"/>
  <p:tag name="KSO_WM_UNIT_PRESET_TEXT" val="单击此处输入你的智能图形项正文文字是您思想的提炼"/>
  <p:tag name="KSO_WM_DIAGRAM_MAX_ITEMCNT" val="6"/>
  <p:tag name="KSO_WM_DIAGRAM_MIN_ITEMCNT" val="2"/>
  <p:tag name="KSO_WM_DIAGRAM_VIRTUALLY_FRAME" val="{&quot;height&quot;:342,&quot;width&quot;:852.050000000000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6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3_1"/>
  <p:tag name="KSO_WM_UNIT_ID" val="diagram20230957_3*n_h_h_f*1_2_3_1"/>
  <p:tag name="KSO_WM_TEMPLATE_CATEGORY" val="diagram"/>
  <p:tag name="KSO_WM_TEMPLATE_INDEX" val="20230957"/>
  <p:tag name="KSO_WM_UNIT_LAYERLEVEL" val="1_1_1_1"/>
  <p:tag name="KSO_WM_TAG_VERSION" val="3.0"/>
  <p:tag name="KSO_WM_BEAUTIFY_FLAG" val=""/>
  <p:tag name="KSO_WM_DIAGRAM_VERSION" val="3"/>
  <p:tag name="KSO_WM_DIAGRAM_COLOR_TRICK" val="1"/>
  <p:tag name="KSO_WM_DIAGRAM_COLOR_TEXT_CAN_REMOVE" val="n"/>
  <p:tag name="KSO_WM_DIAGRAM_GROUP_CODE" val="n1-1"/>
  <p:tag name="KSO_WM_UNIT_PRESET_TEXT" val="单击此处输入你的智能图形项正文文字是您思想的提炼"/>
  <p:tag name="KSO_WM_DIAGRAM_MAX_ITEMCNT" val="6"/>
  <p:tag name="KSO_WM_DIAGRAM_MIN_ITEMCNT" val="2"/>
  <p:tag name="KSO_WM_DIAGRAM_VIRTUALLY_FRAME" val="{&quot;height&quot;:342,&quot;width&quot;:852.050000000000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7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30200_1*i*1"/>
  <p:tag name="KSO_WM_TEMPLATE_CATEGORY" val="diagram"/>
  <p:tag name="KSO_WM_TEMPLATE_INDEX" val="20230200"/>
  <p:tag name="KSO_WM_UNIT_LAYERLEVEL" val="1"/>
  <p:tag name="KSO_WM_TAG_VERSION" val="1.0"/>
  <p:tag name="KSO_WM_BEAUTIFY_FLAG" val=""/>
</p:tagLst>
</file>

<file path=ppt/tags/tag577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4"/>
  <p:tag name="KSO_WM_UNIT_TEXT_FILL_TYPE" val="1"/>
  <p:tag name="KSO_WM_UNIT_ISCONTENTSTITLE" val="0"/>
  <p:tag name="KSO_WM_UNIT_ISNUMDGMTITLE" val="0"/>
  <p:tag name="KSO_WM_UNIT_PRESET_TEXT" val="单击添加文档小标题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2"/>
  <p:tag name="KSO_WM_UNIT_ID" val="diagram20230200_1*a*2"/>
  <p:tag name="KSO_WM_TEMPLATE_CATEGORY" val="diagram"/>
  <p:tag name="KSO_WM_TEMPLATE_INDEX" val="20230200"/>
  <p:tag name="KSO_WM_UNIT_LAYERLEVEL" val="1"/>
  <p:tag name="KSO_WM_TAG_VERSION" val="1.0"/>
</p:tagLst>
</file>

<file path=ppt/tags/tag578.xml><?xml version="1.0" encoding="utf-8"?>
<p:tagLst xmlns:p="http://schemas.openxmlformats.org/presentationml/2006/main">
  <p:tag name="KSO_WM_UNIT_NOCLEAR" val="0"/>
  <p:tag name="KSO_WM_UNIT_SHOW_EDIT_AREA_INDICATION" val="0"/>
  <p:tag name="KSO_WM_UNIT_VALUE" val="24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v"/>
  <p:tag name="KSO_WM_UNIT_INDEX" val="1_1"/>
  <p:tag name="KSO_WM_UNIT_ID" val="diagram20189831_3*r_v*1_1"/>
  <p:tag name="KSO_WM_TEMPLATE_CATEGORY" val="diagram"/>
  <p:tag name="KSO_WM_TEMPLATE_INDEX" val="20189831"/>
  <p:tag name="KSO_WM_UNIT_LAYERLEVEL" val="1_1"/>
  <p:tag name="KSO_WM_TAG_VERSION" val="1.0"/>
  <p:tag name="KSO_WM_BEAUTIFY_FLAG" val=""/>
  <p:tag name="KSO_WM_UNIT_DIAGRAM_CONTRAST_TITLE_CNT" val="2"/>
  <p:tag name="KSO_WM_UNIT_DIAGRAM_DIMENSION_TITLE_CNT" val="3"/>
  <p:tag name="KSO_WM_UNIT_PRESET_TEXT" val="单击此处添加文本具体内容，简明扼要地阐述你的观点"/>
  <p:tag name="KSO_WM_UNIT_TEXT_FILL_FORE_SCHEMECOLOR_INDEX" val="13"/>
  <p:tag name="KSO_WM_UNIT_TEXT_FILL_TYPE" val="1"/>
  <p:tag name="KSO_WM_UNIT_USESOURCEFORMAT_APPLY" val="1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30200_1*i*2"/>
  <p:tag name="KSO_WM_TEMPLATE_CATEGORY" val="diagram"/>
  <p:tag name="KSO_WM_TEMPLATE_INDEX" val="20230200"/>
  <p:tag name="KSO_WM_UNIT_LAYERLEVEL" val="1"/>
  <p:tag name="KSO_WM_TAG_VERSION" val="1.0"/>
  <p:tag name="KSO_WM_BEAUTIFY_FLAG" val=""/>
</p:tagLst>
</file>

<file path=ppt/tags/tag582.xml><?xml version="1.0" encoding="utf-8"?>
<p:tagLst xmlns:p="http://schemas.openxmlformats.org/presentationml/2006/main">
  <p:tag name="KSO_WM_UNIT_CHART_DATALABEL_VISIBLE" val="1"/>
  <p:tag name="KSO_WM_UNIT_CHART_DATALABEL_POSITION" val="1"/>
  <p:tag name="KSO_WM_UNIT_CHART_COLOR_ROWS3" val="0,0"/>
  <p:tag name="KSO_WM_UNIT_CHART_COLOR_TABLE_INDEX" val="0"/>
  <p:tag name="KSO_WM_UNIT_DIAGRAM_MODELTYPE" val="smartChart"/>
  <p:tag name="KSO_WM_UNIT_SMART_CHART_SUBTYPE" val="a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α"/>
  <p:tag name="KSO_WM_UNIT_INDEX" val="1_1_1"/>
  <p:tag name="KSO_WM_UNIT_ID" val="diagram20200295_1*ζ_h_α*1_1_1"/>
  <p:tag name="KSO_WM_TEMPLATE_CATEGORY" val="diagram"/>
  <p:tag name="KSO_WM_TEMPLATE_INDEX" val="20200295"/>
  <p:tag name="KSO_WM_UNIT_LAYERLEVEL" val="1_1_1"/>
  <p:tag name="KSO_WM_TAG_VERSION" val="1.0"/>
  <p:tag name="KSO_WM_BEAUTIFY_FLAG" val=""/>
  <p:tag name="KSO_WM_UNIT_CHART_EMPHASIZE_MODE" val="0"/>
  <p:tag name="KSO_WM_UNIT_CHART_COLOR_ROWS1" val="0,0"/>
  <p:tag name="KSO_WM_UNIT_CHART_COLOR_ROWS2" val="2,2"/>
  <p:tag name="KSO_WM_UNIT_CHART_SERIES_COUNT_MODIFIABLE" val="1"/>
  <p:tag name="KSO_WM_UNIT_CHART_THEME_COLOR_TABLE" val="0,FFFFFF,E6E4E4,9082D,AAFE,6899A8,EAE8E,477EE7,A5A5A5,EB534F;808080,F2F2F2,D0CCCC,D9D8F8,CCEEFF,E1EBEE,C3FAEF,DAE5FA,EDEDED,FBDDDC;595959,D9D9D9,AFA8A8,A09EEE,99DCFF,C3D7DC,88F5DF,B5CCF5,DBDBDB,F7BAB9;404040,BFBFBF,776E6E,413DDD,65CBFF,A4C2CB,4CF1D0,91B2F1,C9C9C9,F39895;262626,A6A6A6,3B3737,1C198F,7EBE,4A7582,B826A,1A58C8,7C7C7C,D31C18;D0D0D,808080,181616,110F55,547F,324E56,75747,113A86,525252,8D1310"/>
  <p:tag name="KSO_WM_UNIT_USESOURCEFORMAT_APPLY" val="1"/>
</p:tagLst>
</file>

<file path=ppt/tags/tag5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94.xml><?xml version="1.0" encoding="utf-8"?>
<p:tagLst xmlns:p="http://schemas.openxmlformats.org/presentationml/2006/main">
  <p:tag name="COMMONDATA" val="eyJoZGlkIjoiODQ1N2I4NTdiMjE5NzcxZjdkNzUxMDFmYzZiMjFjN2UifQ=="/>
  <p:tag name="commondata" val="eyJoZGlkIjoiMTU2ZDc0ZjNmMzdmMDBlNmUzZGQ5ODRkNDBiMjE1YzkifQ=="/>
  <p:tag name="KSO_WPP_MARK_KEY" val="3af471a3-1903-4892-9bf8-0083f46c5faa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ISCONTENTSTITLE" val="0"/>
  <p:tag name="KSO_WM_UNIT_ISNUMDGMTITLE" val="0"/>
  <p:tag name="KSO_WM_UNIT_PRESET_TEXT" val="CONTENT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3*b*1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  <p:tag name="KSO_WM_UNIT_PLACING_PICTURE_USER_VIEWPORT" val="{&quot;height&quot;:4535.433070866142,&quot;width&quot;:4634.511811023622}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897_4*b*1"/>
  <p:tag name="KSO_WM_TEMPLATE_CATEGORY" val="custom"/>
  <p:tag name="KSO_WM_TEMPLATE_INDEX" val="20230897"/>
  <p:tag name="KSO_WM_UNIT_LAYERLEVEL" val="1"/>
  <p:tag name="KSO_WM_TAG_VERSION" val="1.0"/>
  <p:tag name="KSO_WM_BEAUTIFY_FLAG" val="#wm#"/>
  <p:tag name="KSO_WM_DIAGRAM_GROUP_CODE" val="l1-1"/>
  <p:tag name="KSO_WM_UNIT_PRESET_TEXT" val="CONTENTS"/>
</p:tagLst>
</file>

<file path=ppt/tags/tag8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897_4*l_h_i*1_1_1"/>
  <p:tag name="KSO_WM_TEMPLATE_CATEGORY" val="custom"/>
  <p:tag name="KSO_WM_TEMPLATE_INDEX" val="20230897"/>
  <p:tag name="KSO_WM_UNIT_LAYERLEVEL" val="1_1_1"/>
  <p:tag name="KSO_WM_TAG_VERSION" val="1.0"/>
  <p:tag name="KSO_WM_DIAGRAM_GROUP_CODE" val="l1-1"/>
  <p:tag name="KSO_WM_UNIT_TYPE" val="l_h_i"/>
  <p:tag name="KSO_WM_UNIT_INDEX" val="1_1_1"/>
  <p:tag name="KSO_WM_DIAGRAM_VERSION" val="3"/>
  <p:tag name="KSO_WM_DIAGRAM_MAX_ITEMCNT" val="6"/>
  <p:tag name="KSO_WM_DIAGRAM_MIN_ITEMCNT" val="2"/>
  <p:tag name="KSO_WM_DIAGRAM_VIRTUALLY_FRAME" val="{&quot;height&quot;:468.25,&quot;left&quot;:456.9,&quot;top&quot;:35.924999999999955,&quot;width&quot;:425.2}"/>
  <p:tag name="KSO_WM_DIAGRAM_COLOR_MATCH_VALUE" val="{&quot;shape&quot;:{&quot;fill&quot;:{&quot;gradient&quot;:[{&quot;brightness&quot;:0,&quot;colorType&quot;:1,&quot;foreColorIndex&quot;:5,&quot;pos&quot;:0,&quot;transparency&quot;:0.8999999761581421},{&quot;brightness&quot;:0,&quot;colorType&quot;:1,&quot;foreColorIndex&quot;:5,&quot;pos&quot;:0.800000011920929,&quot;transparency&quot;:1}],&quot;type&quot;:3},&quot;glow&quot;:{&quot;colorType&quot;:0},&quot;line&quot;:{&quot;gradient&quot;:[{&quot;brightness&quot;:0,&quot;colorType&quot;:1,&quot;foreColorIndex&quot;:5,&quot;pos&quot;:0,&quot;transparency&quot;:0.3499999940395355},{&quot;brightness&quot;:0,&quot;colorType&quot;:1,&quot;foreColorIndex&quot;:5,&quot;pos&quot;:0.800000011920929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2"/>
  <p:tag name="KSO_WM_UNIT_ID" val="custom20230897_4*l_h_i*1_1_2"/>
  <p:tag name="KSO_WM_TEMPLATE_CATEGORY" val="custom"/>
  <p:tag name="KSO_WM_TEMPLATE_INDEX" val="20230897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UNIT_PRESET_TEXT" val="01."/>
  <p:tag name="KSO_WM_DIAGRAM_MAX_ITEMCNT" val="6"/>
  <p:tag name="KSO_WM_DIAGRAM_MIN_ITEMCNT" val="2"/>
  <p:tag name="KSO_WM_DIAGRAM_VIRTUALLY_FRAME" val="{&quot;height&quot;:468.25,&quot;left&quot;:456.9,&quot;top&quot;:35.924999999999955,&quot;width&quot;:425.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8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custom"/>
  <p:tag name="KSO_WM_TEMPLATE_INDEX" val="20230897"/>
  <p:tag name="KSO_WM_UNIT_LAYERLEVEL" val="1_1_1"/>
  <p:tag name="KSO_WM_TAG_VERSION" val="1.0"/>
  <p:tag name="KSO_WM_BEAUTIFY_FLAG" val="#wm#"/>
  <p:tag name="KSO_WM_DIAGRAM_GROUP_CODE" val="l1-1"/>
  <p:tag name="KSO_WM_UNIT_TYPE" val="l_h_a"/>
  <p:tag name="KSO_WM_UNIT_ID" val="custom20230897_4*l_h_a*1_1_1"/>
  <p:tag name="KSO_WM_DIAGRAM_VERSION" val="3"/>
  <p:tag name="KSO_WM_UNIT_VALUE" val="34"/>
  <p:tag name="KSO_WM_UNIT_PRESET_TEXT" val="单击添加目录标题"/>
  <p:tag name="KSO_WM_DIAGRAM_MAX_ITEMCNT" val="6"/>
  <p:tag name="KSO_WM_DIAGRAM_MIN_ITEMCNT" val="2"/>
  <p:tag name="KSO_WM_DIAGRAM_VIRTUALLY_FRAME" val="{&quot;height&quot;:468.25,&quot;left&quot;:456.9,&quot;top&quot;:35.924999999999955,&quot;width&quot;:425.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8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897_4*l_h_i*1_2_1"/>
  <p:tag name="KSO_WM_TEMPLATE_CATEGORY" val="custom"/>
  <p:tag name="KSO_WM_TEMPLATE_INDEX" val="20230897"/>
  <p:tag name="KSO_WM_UNIT_LAYERLEVEL" val="1_1_1"/>
  <p:tag name="KSO_WM_TAG_VERSION" val="1.0"/>
  <p:tag name="KSO_WM_DIAGRAM_GROUP_CODE" val="l1-1"/>
  <p:tag name="KSO_WM_UNIT_TYPE" val="l_h_i"/>
  <p:tag name="KSO_WM_UNIT_INDEX" val="1_2_1"/>
  <p:tag name="KSO_WM_DIAGRAM_VERSION" val="3"/>
  <p:tag name="KSO_WM_DIAGRAM_MAX_ITEMCNT" val="6"/>
  <p:tag name="KSO_WM_DIAGRAM_MIN_ITEMCNT" val="2"/>
  <p:tag name="KSO_WM_DIAGRAM_VIRTUALLY_FRAME" val="{&quot;height&quot;:468.25,&quot;left&quot;:456.9,&quot;top&quot;:35.924999999999955,&quot;width&quot;:425.2}"/>
  <p:tag name="KSO_WM_DIAGRAM_COLOR_MATCH_VALUE" val="{&quot;shape&quot;:{&quot;fill&quot;:{&quot;gradient&quot;:[{&quot;brightness&quot;:0,&quot;colorType&quot;:1,&quot;foreColorIndex&quot;:5,&quot;pos&quot;:0,&quot;transparency&quot;:0.8999999761581421},{&quot;brightness&quot;:0,&quot;colorType&quot;:1,&quot;foreColorIndex&quot;:5,&quot;pos&quot;:0.800000011920929,&quot;transparency&quot;:1}],&quot;type&quot;:3},&quot;glow&quot;:{&quot;colorType&quot;:0},&quot;line&quot;:{&quot;gradient&quot;:[{&quot;brightness&quot;:0,&quot;colorType&quot;:1,&quot;foreColorIndex&quot;:5,&quot;pos&quot;:0,&quot;transparency&quot;:0.3499999940395355},{&quot;brightness&quot;:0,&quot;colorType&quot;:1,&quot;foreColorIndex&quot;:5,&quot;pos&quot;:0.800000011920929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2"/>
  <p:tag name="KSO_WM_UNIT_ID" val="custom20230897_4*l_h_i*1_2_2"/>
  <p:tag name="KSO_WM_TEMPLATE_CATEGORY" val="custom"/>
  <p:tag name="KSO_WM_TEMPLATE_INDEX" val="20230897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UNIT_PRESET_TEXT" val="02."/>
  <p:tag name="KSO_WM_DIAGRAM_MAX_ITEMCNT" val="6"/>
  <p:tag name="KSO_WM_DIAGRAM_MIN_ITEMCNT" val="2"/>
  <p:tag name="KSO_WM_DIAGRAM_VIRTUALLY_FRAME" val="{&quot;height&quot;:468.25,&quot;left&quot;:456.9,&quot;top&quot;:35.924999999999955,&quot;width&quot;:425.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custom"/>
  <p:tag name="KSO_WM_TEMPLATE_INDEX" val="20230897"/>
  <p:tag name="KSO_WM_UNIT_LAYERLEVEL" val="1_1_1"/>
  <p:tag name="KSO_WM_TAG_VERSION" val="1.0"/>
  <p:tag name="KSO_WM_BEAUTIFY_FLAG" val="#wm#"/>
  <p:tag name="KSO_WM_DIAGRAM_GROUP_CODE" val="l1-1"/>
  <p:tag name="KSO_WM_UNIT_TYPE" val="l_h_a"/>
  <p:tag name="KSO_WM_UNIT_ID" val="custom20230897_4*l_h_a*1_2_1"/>
  <p:tag name="KSO_WM_DIAGRAM_VERSION" val="3"/>
  <p:tag name="KSO_WM_UNIT_VALUE" val="34"/>
  <p:tag name="KSO_WM_UNIT_PRESET_TEXT" val="单击添加目录标题"/>
  <p:tag name="KSO_WM_DIAGRAM_MAX_ITEMCNT" val="6"/>
  <p:tag name="KSO_WM_DIAGRAM_MIN_ITEMCNT" val="2"/>
  <p:tag name="KSO_WM_DIAGRAM_VIRTUALLY_FRAME" val="{&quot;height&quot;:468.25,&quot;left&quot;:456.9,&quot;top&quot;:35.924999999999955,&quot;width&quot;:425.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897_4*l_h_i*1_3_1"/>
  <p:tag name="KSO_WM_TEMPLATE_CATEGORY" val="custom"/>
  <p:tag name="KSO_WM_TEMPLATE_INDEX" val="20230897"/>
  <p:tag name="KSO_WM_UNIT_LAYERLEVEL" val="1_1_1"/>
  <p:tag name="KSO_WM_TAG_VERSION" val="1.0"/>
  <p:tag name="KSO_WM_DIAGRAM_GROUP_CODE" val="l1-1"/>
  <p:tag name="KSO_WM_UNIT_TYPE" val="l_h_i"/>
  <p:tag name="KSO_WM_UNIT_INDEX" val="1_3_1"/>
  <p:tag name="KSO_WM_DIAGRAM_VERSION" val="3"/>
  <p:tag name="KSO_WM_DIAGRAM_MAX_ITEMCNT" val="6"/>
  <p:tag name="KSO_WM_DIAGRAM_MIN_ITEMCNT" val="2"/>
  <p:tag name="KSO_WM_DIAGRAM_VIRTUALLY_FRAME" val="{&quot;height&quot;:468.25,&quot;left&quot;:456.9,&quot;top&quot;:35.924999999999955,&quot;width&quot;:425.2}"/>
  <p:tag name="KSO_WM_DIAGRAM_COLOR_MATCH_VALUE" val="{&quot;shape&quot;:{&quot;fill&quot;:{&quot;gradient&quot;:[{&quot;brightness&quot;:0,&quot;colorType&quot;:1,&quot;foreColorIndex&quot;:5,&quot;pos&quot;:0,&quot;transparency&quot;:0.8999999761581421},{&quot;brightness&quot;:0,&quot;colorType&quot;:1,&quot;foreColorIndex&quot;:5,&quot;pos&quot;:0.800000011920929,&quot;transparency&quot;:1}],&quot;type&quot;:3},&quot;glow&quot;:{&quot;colorType&quot;:0},&quot;line&quot;:{&quot;gradient&quot;:[{&quot;brightness&quot;:0,&quot;colorType&quot;:1,&quot;foreColorIndex&quot;:5,&quot;pos&quot;:0,&quot;transparency&quot;:0.3499999940395355},{&quot;brightness&quot;:0,&quot;colorType&quot;:1,&quot;foreColorIndex&quot;:5,&quot;pos&quot;:0.800000011920929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2"/>
  <p:tag name="KSO_WM_UNIT_ID" val="custom20230897_4*l_h_i*1_3_2"/>
  <p:tag name="KSO_WM_TEMPLATE_CATEGORY" val="custom"/>
  <p:tag name="KSO_WM_TEMPLATE_INDEX" val="20230897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UNIT_PRESET_TEXT" val="03."/>
  <p:tag name="KSO_WM_DIAGRAM_MAX_ITEMCNT" val="6"/>
  <p:tag name="KSO_WM_DIAGRAM_MIN_ITEMCNT" val="2"/>
  <p:tag name="KSO_WM_DIAGRAM_VIRTUALLY_FRAME" val="{&quot;height&quot;:468.25,&quot;left&quot;:456.9,&quot;top&quot;:35.924999999999955,&quot;width&quot;:425.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custom"/>
  <p:tag name="KSO_WM_TEMPLATE_INDEX" val="20230897"/>
  <p:tag name="KSO_WM_UNIT_LAYERLEVEL" val="1_1_1"/>
  <p:tag name="KSO_WM_TAG_VERSION" val="1.0"/>
  <p:tag name="KSO_WM_BEAUTIFY_FLAG" val="#wm#"/>
  <p:tag name="KSO_WM_DIAGRAM_GROUP_CODE" val="l1-1"/>
  <p:tag name="KSO_WM_UNIT_TYPE" val="l_h_a"/>
  <p:tag name="KSO_WM_UNIT_ID" val="custom20230897_4*l_h_a*1_3_1"/>
  <p:tag name="KSO_WM_DIAGRAM_VERSION" val="3"/>
  <p:tag name="KSO_WM_UNIT_PRESET_TEXT" val="单击添加目录标题"/>
  <p:tag name="KSO_WM_DIAGRAM_MAX_ITEMCNT" val="6"/>
  <p:tag name="KSO_WM_DIAGRAM_MIN_ITEMCNT" val="2"/>
  <p:tag name="KSO_WM_DIAGRAM_VIRTUALLY_FRAME" val="{&quot;height&quot;:468.25,&quot;left&quot;:456.9,&quot;top&quot;:35.924999999999955,&quot;width&quot;:425.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897_4*l_h_i*1_4_1"/>
  <p:tag name="KSO_WM_TEMPLATE_CATEGORY" val="custom"/>
  <p:tag name="KSO_WM_TEMPLATE_INDEX" val="20230897"/>
  <p:tag name="KSO_WM_UNIT_LAYERLEVEL" val="1_1_1"/>
  <p:tag name="KSO_WM_TAG_VERSION" val="1.0"/>
  <p:tag name="KSO_WM_DIAGRAM_GROUP_CODE" val="l1-1"/>
  <p:tag name="KSO_WM_UNIT_TYPE" val="l_h_i"/>
  <p:tag name="KSO_WM_UNIT_INDEX" val="1_4_1"/>
  <p:tag name="KSO_WM_DIAGRAM_VERSION" val="3"/>
  <p:tag name="KSO_WM_DIAGRAM_MAX_ITEMCNT" val="6"/>
  <p:tag name="KSO_WM_DIAGRAM_MIN_ITEMCNT" val="2"/>
  <p:tag name="KSO_WM_DIAGRAM_VIRTUALLY_FRAME" val="{&quot;height&quot;:468.25,&quot;left&quot;:456.9,&quot;top&quot;:35.924999999999955,&quot;width&quot;:425.2}"/>
  <p:tag name="KSO_WM_DIAGRAM_COLOR_MATCH_VALUE" val="{&quot;shape&quot;:{&quot;fill&quot;:{&quot;gradient&quot;:[{&quot;brightness&quot;:0,&quot;colorType&quot;:1,&quot;foreColorIndex&quot;:5,&quot;pos&quot;:0,&quot;transparency&quot;:0.8999999761581421},{&quot;brightness&quot;:0,&quot;colorType&quot;:1,&quot;foreColorIndex&quot;:5,&quot;pos&quot;:0.800000011920929,&quot;transparency&quot;:1}],&quot;type&quot;:3},&quot;glow&quot;:{&quot;colorType&quot;:0},&quot;line&quot;:{&quot;gradient&quot;:[{&quot;brightness&quot;:0,&quot;colorType&quot;:1,&quot;foreColorIndex&quot;:5,&quot;pos&quot;:0,&quot;transparency&quot;:0.3499999940395355},{&quot;brightness&quot;:0,&quot;colorType&quot;:1,&quot;foreColorIndex&quot;:5,&quot;pos&quot;:0.800000011920929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2"/>
  <p:tag name="KSO_WM_UNIT_ID" val="custom20230897_4*l_h_i*1_4_2"/>
  <p:tag name="KSO_WM_TEMPLATE_CATEGORY" val="custom"/>
  <p:tag name="KSO_WM_TEMPLATE_INDEX" val="20230897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UNIT_PRESET_TEXT" val="04."/>
  <p:tag name="KSO_WM_DIAGRAM_MAX_ITEMCNT" val="6"/>
  <p:tag name="KSO_WM_DIAGRAM_MIN_ITEMCNT" val="2"/>
  <p:tag name="KSO_WM_DIAGRAM_VIRTUALLY_FRAME" val="{&quot;height&quot;:468.25,&quot;left&quot;:456.9,&quot;top&quot;:35.924999999999955,&quot;width&quot;:425.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4_1"/>
  <p:tag name="KSO_WM_TEMPLATE_CATEGORY" val="custom"/>
  <p:tag name="KSO_WM_TEMPLATE_INDEX" val="20230897"/>
  <p:tag name="KSO_WM_UNIT_LAYERLEVEL" val="1_1_1"/>
  <p:tag name="KSO_WM_TAG_VERSION" val="1.0"/>
  <p:tag name="KSO_WM_BEAUTIFY_FLAG" val="#wm#"/>
  <p:tag name="KSO_WM_DIAGRAM_GROUP_CODE" val="l1-1"/>
  <p:tag name="KSO_WM_UNIT_TYPE" val="l_h_a"/>
  <p:tag name="KSO_WM_UNIT_ID" val="custom20230897_4*l_h_a*1_4_1"/>
  <p:tag name="KSO_WM_DIAGRAM_VERSION" val="3"/>
  <p:tag name="KSO_WM_UNIT_PRESET_TEXT" val="单击添加目录标题"/>
  <p:tag name="KSO_WM_DIAGRAM_MAX_ITEMCNT" val="6"/>
  <p:tag name="KSO_WM_DIAGRAM_MIN_ITEMCNT" val="2"/>
  <p:tag name="KSO_WM_DIAGRAM_VIRTUALLY_FRAME" val="{&quot;height&quot;:468.25,&quot;left&quot;:456.9,&quot;top&quot;:35.924999999999955,&quot;width&quot;:425.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8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1.0"/>
  <p:tag name="KSO_WM_UNIT_TYPE" val="i"/>
  <p:tag name="KSO_WM_UNIT_INDEX" val="2"/>
</p:tagLst>
</file>

<file path=ppt/tags/tag99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897_4*a*1"/>
  <p:tag name="KSO_WM_TEMPLATE_CATEGORY" val="custom"/>
  <p:tag name="KSO_WM_TEMPLATE_INDEX" val="20230897"/>
  <p:tag name="KSO_WM_UNIT_LAYERLEVEL" val="1"/>
  <p:tag name="KSO_WM_TAG_VERSION" val="1.0"/>
  <p:tag name="KSO_WM_BEAUTIFY_FLAG" val="#wm#"/>
  <p:tag name="KSO_WM_DIAGRAM_GROUP_CODE" val="l1-1"/>
  <p:tag name="KSO_WM_UNIT_PRESET_TEXT" val="目录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3901</Words>
  <Application>WPS 演示</Application>
  <PresentationFormat>宽屏</PresentationFormat>
  <Paragraphs>414</Paragraphs>
  <Slides>28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3" baseType="lpstr">
      <vt:lpstr>Arial</vt:lpstr>
      <vt:lpstr>宋体</vt:lpstr>
      <vt:lpstr>Wingdings</vt:lpstr>
      <vt:lpstr>Wingdings</vt:lpstr>
      <vt:lpstr>微软雅黑</vt:lpstr>
      <vt:lpstr>思源黑体 CN Normal</vt:lpstr>
      <vt:lpstr>思源黑体 CN Regular</vt:lpstr>
      <vt:lpstr>黑体</vt:lpstr>
      <vt:lpstr>汉仪大黑简</vt:lpstr>
      <vt:lpstr>Arial Unicode MS</vt:lpstr>
      <vt:lpstr>Calibri</vt:lpstr>
      <vt:lpstr>思源黑体 CN Heavy</vt:lpstr>
      <vt:lpstr>-apple-system</vt:lpstr>
      <vt:lpstr>Segoe Print</vt:lpstr>
      <vt:lpstr>Office 主题​​</vt:lpstr>
      <vt:lpstr>PowerPoint 演示文稿</vt:lpstr>
      <vt:lpstr>PowerPoint 演示文稿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张昌宇</cp:lastModifiedBy>
  <cp:revision>170</cp:revision>
  <dcterms:created xsi:type="dcterms:W3CDTF">2019-06-19T02:08:00Z</dcterms:created>
  <dcterms:modified xsi:type="dcterms:W3CDTF">2025-11-25T08:43:19Z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2052-12.1.0.23125</vt:lpwstr>
  </property>
  <property fmtid="{D5CDD505-2E9C-101B-9397-08002B2CF9AE}" pid="3" name="ICV">
    <vt:lpwstr>6B21DAFA1ED34E88A3B94AA404CAE228_13</vt:lpwstr>
  </property>
</Properties>
</file>